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685b88e288b84d65"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0507522d028f483d"/>
    <p:sldId xmlns:r="http://schemas.openxmlformats.org/officeDocument/2006/relationships" id="257" r:id="R4140ca0a8a804efc"/>
    <p:sldId xmlns:r="http://schemas.openxmlformats.org/officeDocument/2006/relationships" id="258" r:id="Rf1a0003b428943d8"/>
    <p:sldId xmlns:r="http://schemas.openxmlformats.org/officeDocument/2006/relationships" id="259" r:id="R1b0cf3158f0a47d2"/>
    <p:sldId xmlns:r="http://schemas.openxmlformats.org/officeDocument/2006/relationships" id="260" r:id="R1dcbfef51cd94d7e"/>
    <p:sldId xmlns:r="http://schemas.openxmlformats.org/officeDocument/2006/relationships" id="261" r:id="Raacedf7cfd164ebd"/>
    <p:sldId xmlns:r="http://schemas.openxmlformats.org/officeDocument/2006/relationships" id="262" r:id="R09cc389f38754be1"/>
    <p:sldId xmlns:r="http://schemas.openxmlformats.org/officeDocument/2006/relationships" id="263" r:id="Rddd0cf7820224ef0"/>
    <p:sldId xmlns:r="http://schemas.openxmlformats.org/officeDocument/2006/relationships" id="264" r:id="R06b75c7b94094262"/>
    <p:sldId xmlns:r="http://schemas.openxmlformats.org/officeDocument/2006/relationships" id="265" r:id="R00a2e2138adb47ee"/>
    <p:sldId xmlns:r="http://schemas.openxmlformats.org/officeDocument/2006/relationships" id="266" r:id="R0d117c2002384816"/>
    <p:sldId xmlns:r="http://schemas.openxmlformats.org/officeDocument/2006/relationships" id="267" r:id="R4df07502d3c84491"/>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0507522d028f483d" /><Relationship Type="http://schemas.openxmlformats.org/officeDocument/2006/relationships/slide" Target="/ppt/slides/slide2.xml" Id="R4140ca0a8a804efc" /><Relationship Type="http://schemas.openxmlformats.org/officeDocument/2006/relationships/slide" Target="/ppt/slides/slide3.xml" Id="Rf1a0003b428943d8" /><Relationship Type="http://schemas.openxmlformats.org/officeDocument/2006/relationships/slide" Target="/ppt/slides/slide4.xml" Id="R1b0cf3158f0a47d2" /><Relationship Type="http://schemas.openxmlformats.org/officeDocument/2006/relationships/slide" Target="/ppt/slides/slide5.xml" Id="R1dcbfef51cd94d7e" /><Relationship Type="http://schemas.openxmlformats.org/officeDocument/2006/relationships/slide" Target="/ppt/slides/slide6.xml" Id="Raacedf7cfd164ebd" /><Relationship Type="http://schemas.openxmlformats.org/officeDocument/2006/relationships/slide" Target="/ppt/slides/slide7.xml" Id="R09cc389f38754be1" /><Relationship Type="http://schemas.openxmlformats.org/officeDocument/2006/relationships/slide" Target="/ppt/slides/slide8.xml" Id="Rddd0cf7820224ef0" /><Relationship Type="http://schemas.openxmlformats.org/officeDocument/2006/relationships/slide" Target="/ppt/slides/slide9.xml" Id="R06b75c7b94094262" /><Relationship Type="http://schemas.openxmlformats.org/officeDocument/2006/relationships/slide" Target="/ppt/slides/slide10.xml" Id="R00a2e2138adb47ee" /><Relationship Type="http://schemas.openxmlformats.org/officeDocument/2006/relationships/slide" Target="/ppt/slides/slide11.xml" Id="R0d117c2002384816" /><Relationship Type="http://schemas.openxmlformats.org/officeDocument/2006/relationships/slide" Target="/ppt/slides/slide12.xml" Id="R4df07502d3c84491"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Nick Drake: Die leise Gitarre, die endlich gehört wurde</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Drei Alben, eine sanfte Stimme und eine mit den Fingern gezupfte Gitarre, die Jahrzehnte brauchte, um das Publikum zu erreichen, das sie verdient hatte.</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Auf einen Blick</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Stil: Folk, Singer-Songwriter
Aktive Jahre: 1969–1972
Herkunft: England
Label: Island Records
Schlüsselepoche: 1969–1972</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du wissen musst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Nick Drake veröffentlichte zwischen 1969 und 1972 drei Studioalben. Er spielte Akustikgitarre mit einem Fingerpicking-Stil, der sowohl zart als auch rhythmisch komplex war. Seine Stimme war leise, oft kaum mehr als ein Flüstern. Die Arrangements reichten von fast solistischen Darbietungen bis hin zu volleren Orchestrierungen, überwältigten die Songs jedoch nie. Zu Lebzeiten verkaufte er nur wenige Platten und hörte früh mit Auftritten auf. Nach seinem Tod fand seine Musik nach und nach ein stetiges Publikum.</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Geschichte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Drake unterschrieb bei Island Records, als er noch in Cambridge studierte. Sein Debüt Five Leaves Left erschien 1969. Bryter Layter folgte 1971 mit aufwändigerer Produktion. Pink Moon kam 1972 heraus, größtenteils allein mit Gitarre und Stimme aufgenommen. Kurz darauf zog er sich aus der Musik zurück. Er starb 1974 im Alter von sechsundzwanzig Jahren. Die Alben verkauften sich zunächst schlecht, gewannen aber in den folgenden Jahrzehnten an Ansehen.</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Argumente gegen ihn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Drakes Werk ist klein – drei Alben, weniger als zwei Stunden Musik. Die späteren Arbeiten, insbesondere Pink Moon, entziehen der Musik die Wärme der früheren Aufnahmen. Manche Hörer empfinden die Kargheit als kalt oder eintönig. Es gibt keine Entwicklung hin zu einem volleren Klang; stattdessen zieht sich die Musik zusammen. Für diejenigen, die die reichhaltigeren Arrangements von Bryter Layter bevorzugen, wirkt das letzte Album wie ein Rückzug.
ℹ️Drakes Musik ist intim, aber sein Leben war von tiefer Isolation geprägt. Das sanfte Fingerpicking und die leisen Vocals deuten auf ein ruhiges Inneres hin, doch die Songs handeln oft von Melancholie und Rückzug. Diese Spannung – zwischen der Schönheit des Klangs und der Traurigkeit dahinter – verleiht dem Werk seine Beständigkeit. Es ist nicht…</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Gitarrenarbeit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Drakes Gitarrenspiel steht im Mittelpunkt von allem. Er verwendete einen Fingerpicking-Stil, der in einem einzigen Muster zwischen Bassnoten und Melodielinien wechselte. Die Rhythmen sind keine einfachen Schlagmuster; sie verschieben sich und zögern, was den Songs ein natürliches, atmendes Gefühl verleiht. Auf Five Leaves Left wird die Gitarre von Streichern und Holzbläsern unterstützt, die ihrer Führung folgen, anstatt sie zu überdecken. Auf Pink Moon steht die Gitarre allein, und die Details werden wichtiger – jedes Streichen der Saiten, jede Pause.
Die Stille wurde zu seiner Stärke. Sein Gitarrenstil beeinflusste spätere Singer-Songwriter, und seine Bereitschaft, Raum in der Musik zu lassen, hob ihn von seinen Zeitgenossen ab.</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Arrangements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Produktion von Bryter Layter ist die üppigste, die Drake je hatte. Es gibt Flöten, Blechbläser und Hintergrundgesang, aber sie sind mit Zurückhaltung platziert. Die Songs wirken nie überladen. Bei Pink Moon ist die Produktion fast nicht vorhanden – nur Gitarre und Stimme, mit einem einzigen Klavierpart im Titelsong. Der Kontrast zwischen den beiden Ansätzen zeigt, wie sehr Drakes Musik von Raum abhing. Wenn die Arrangements voll sind, führt immer noch die Gitarre. Wenn sie kahl sind, füllt die Stimme den Raum.</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Warum er immer noch wichtig ist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Drakes Musik passte nicht in die Trends seiner Zeit – sie war zu leise für die Folk-Clubs und zu introvertiert für die Pop-Charts. Aber diese Zurückhaltung wurde zu seiner Stärke. Die drei Alben bilden ein kleines, vollständiges Werk, das Aufmerksamkeit belohnt, ohne sie zu fordern.
💡Drakes Musik verändert sich nicht. Sie bleibt auf derselben Temperatur, derselben Lautstärke, demselben Tempo. Diese Beständigkeit ist keine Einschränkung – sie ist der Punkt. Er fand einen Klang, der nur ihm gehörte, und blieb dort lange genug, um ihn zu hinterlassen.</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Kuriositäten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Drake nahm Pink Moon in zwei nächtlichen Sessions im Sound Techniques Studio in London auf, nur mit Toningenieur John Wood anwesend.
✅ Er trat nach 1970 nie wieder live auf, und es existieren nur eine Handvoll Konzertaufnahmen.
✅ Sein Song "Pink Moon" wurde 1999, Jahrzehnte nach seinem Tod, in einem Volkswagen-Werbespot verwendet, was ihn einer neuen Generation vorstellte.</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Essentielle Tracks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River Man 1969 - Five Leaves Left
Der Gitarrenpart bewegt sich auf eine Weise, die sowohl frei als auch präzise wirkt, mit einer Melodie, die zu schweben scheint. Das Streicherarrangement setzt spät ein und bleibt subtil, sodass die Gitarre im Fokus bleibt.
Hören: Spotify · Apple Music · YouTube
Northern Sky 1971 - Bryter Layter
Das umfangreichste Arrangement, das Drake je verwendete – Klavier, Celesta und Hintergrundgesang –, aber der Song wirkt nie überladen. Die Wärme entsteht dadurch, dass die Instrumente sich nicht in die Quere kommen.
Hören: Spotify · Apple Music · YouTube
Pink Moon 1972 - Pink Moon
Kaum zwei Minuten lang, nur mit Gitarre und Stimme. Der Klavierpart, der in der Mitte auftaucht, ist die einzige Ergänzung. Es zeigt, wie viel Drake mit fast nichts erreichen konnte.
Hö…</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Nick Drake Wikipedia
Diskografie MusicBrainz</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Big Star: Die Kultband, die alles veränderte, indem sie fast nichts verkaufte - Ein weiterer Kultkünstler, dessen kleiner Katalog an Reputation gewann, nachdem er zunächst fast nichts verkauft hatte.
The Blue Nile: Der Klang der bewussten Stille - Wie Drake ein kleiner, perfekter Katalog, aufgebaut auf sparsamen Arrangements und einer Stimme, die sich nie erhebt.
Talk Talk: Die Stille nach dem Synth-Pop-Sturm - Eine Band, die sich ebenfalls vom kommerziellen Klang in eine ruhige, sparsame Musik zurückzog, deren Verständnis Jahre dauerte.</a:t>
            </a:r>
          </a:p>
        </p:txBody>
      </p:sp>
    </p:spTree>
  </p:cSld>
  <p:clrMapOvr>
    <a:masterClrMapping xmlns:a="http://schemas.openxmlformats.org/drawingml/2006/main"/>
  </p:clrMapOvr>
</p:sld>
</file>