
<file path=[Content_Types].xml><?xml version="1.0" encoding="utf-8"?>
<Types xmlns="http://schemas.openxmlformats.org/package/2006/content-types">
  <Default Extension="xml" ContentType="application/vnd.openxmlformats-officedocument.presentationml.presentation.main+xml"/>
  <Default Extension="rels" ContentType="application/vnd.openxmlformats-package.relationship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Masters/theme/theme1.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Types>
</file>

<file path=_rels/.rels>&#65279;<?xml version="1.0" encoding="utf-8"?><Relationships xmlns="http://schemas.openxmlformats.org/package/2006/relationships"><Relationship Type="http://schemas.openxmlformats.org/officeDocument/2006/relationships/officeDocument" Target="/ppt/presentation.xml" Id="R2186f7c062034667" /></Relationships>
</file>

<file path=ppt/presentation.xml><?xml version="1.0" encoding="utf-8"?>
<p:presentation xmlns:p="http://schemas.openxmlformats.org/presentationml/2006/main">
  <p:sldMasterIdLst>
    <p:sldMasterId xmlns:r="http://schemas.openxmlformats.org/officeDocument/2006/relationships" id="2147483648" r:id="rId1"/>
  </p:sldMasterIdLst>
  <p:sldIdLst>
    <p:sldId xmlns:r="http://schemas.openxmlformats.org/officeDocument/2006/relationships" id="256" r:id="R71230acbef794397"/>
    <p:sldId xmlns:r="http://schemas.openxmlformats.org/officeDocument/2006/relationships" id="257" r:id="R8780f8ede3334fb7"/>
    <p:sldId xmlns:r="http://schemas.openxmlformats.org/officeDocument/2006/relationships" id="258" r:id="R68abfb90e8514147"/>
    <p:sldId xmlns:r="http://schemas.openxmlformats.org/officeDocument/2006/relationships" id="259" r:id="Rcfc26862d5f64817"/>
    <p:sldId xmlns:r="http://schemas.openxmlformats.org/officeDocument/2006/relationships" id="260" r:id="R19698b7cc1e94699"/>
    <p:sldId xmlns:r="http://schemas.openxmlformats.org/officeDocument/2006/relationships" id="261" r:id="R651a04b82c684896"/>
    <p:sldId xmlns:r="http://schemas.openxmlformats.org/officeDocument/2006/relationships" id="262" r:id="R9facb5d7876644ae"/>
    <p:sldId xmlns:r="http://schemas.openxmlformats.org/officeDocument/2006/relationships" id="263" r:id="R6601bc2976c4427e"/>
    <p:sldId xmlns:r="http://schemas.openxmlformats.org/officeDocument/2006/relationships" id="264" r:id="Ra0cbea1fd7574ac5"/>
    <p:sldId xmlns:r="http://schemas.openxmlformats.org/officeDocument/2006/relationships" id="265" r:id="R615e143daa98454a"/>
    <p:sldId xmlns:r="http://schemas.openxmlformats.org/officeDocument/2006/relationships" id="266" r:id="Rdae3d90998054ccf"/>
    <p:sldId xmlns:r="http://schemas.openxmlformats.org/officeDocument/2006/relationships" id="267" r:id="Rf9789efc34e84135"/>
  </p:sldIdLst>
  <p:sldSz cx="12192000" cy="6858000" type="screen16x9"/>
  <p:notesSz cx="6858000" cy="9144000"/>
</p:presentation>
</file>

<file path=ppt/_rels/presentation.xml.rels>&#65279;<?xml version="1.0" encoding="utf-8"?><Relationships xmlns="http://schemas.openxmlformats.org/package/2006/relationships"><Relationship Type="http://schemas.openxmlformats.org/officeDocument/2006/relationships/slideMaster" Target="/ppt/slideMasters/slideMaster1.xml" Id="rId1" /><Relationship Type="http://schemas.openxmlformats.org/officeDocument/2006/relationships/slide" Target="/ppt/slides/slide1.xml" Id="R71230acbef794397" /><Relationship Type="http://schemas.openxmlformats.org/officeDocument/2006/relationships/slide" Target="/ppt/slides/slide2.xml" Id="R8780f8ede3334fb7" /><Relationship Type="http://schemas.openxmlformats.org/officeDocument/2006/relationships/slide" Target="/ppt/slides/slide3.xml" Id="R68abfb90e8514147" /><Relationship Type="http://schemas.openxmlformats.org/officeDocument/2006/relationships/slide" Target="/ppt/slides/slide4.xml" Id="Rcfc26862d5f64817" /><Relationship Type="http://schemas.openxmlformats.org/officeDocument/2006/relationships/slide" Target="/ppt/slides/slide5.xml" Id="R19698b7cc1e94699" /><Relationship Type="http://schemas.openxmlformats.org/officeDocument/2006/relationships/slide" Target="/ppt/slides/slide6.xml" Id="R651a04b82c684896" /><Relationship Type="http://schemas.openxmlformats.org/officeDocument/2006/relationships/slide" Target="/ppt/slides/slide7.xml" Id="R9facb5d7876644ae" /><Relationship Type="http://schemas.openxmlformats.org/officeDocument/2006/relationships/slide" Target="/ppt/slides/slide8.xml" Id="R6601bc2976c4427e" /><Relationship Type="http://schemas.openxmlformats.org/officeDocument/2006/relationships/slide" Target="/ppt/slides/slide9.xml" Id="Ra0cbea1fd7574ac5" /><Relationship Type="http://schemas.openxmlformats.org/officeDocument/2006/relationships/slide" Target="/ppt/slides/slide10.xml" Id="R615e143daa98454a" /><Relationship Type="http://schemas.openxmlformats.org/officeDocument/2006/relationships/slide" Target="/ppt/slides/slide11.xml" Id="Rdae3d90998054ccf" /><Relationship Type="http://schemas.openxmlformats.org/officeDocument/2006/relationships/slide" Target="/ppt/slides/slide12.xml" Id="Rf9789efc34e84135" /></Relationships>
</file>

<file path=ppt/slideLayouts/slideLayout1.xml><?xml version="1.0" encoding="utf-8"?>
<p:sldLayout xmlns:p="http://schemas.openxmlformats.org/presentationml/2006/main" type="blank" preserve="1">
  <p:cSld>
    <p:spTree>
      <p:nvGrpSpPr>
        <p:cNvPr id="1" name=""/>
        <p:cNvGrpSpPr/>
        <p:nvPr/>
      </p:nvGrpSpPr>
      <p:grpSpPr>
        <a:xfrm xmlns:a="http://schemas.openxmlformats.org/drawingml/2006/main"/>
      </p:grpSpPr>
    </p:spTree>
  </p:cSld>
  <p:clrMapOvr>
    <a:masterClrMapping xmlns:a="http://schemas.openxmlformats.org/drawingml/2006/main"/>
  </p:clrMapOvr>
</p:sldLayout>
</file>

<file path=ppt/slideMasters/_rels/slideMaster1.xml.rels>&#65279;<?xml version="1.0" encoding="utf-8"?><Relationships xmlns="http://schemas.openxmlformats.org/package/2006/relationships"><Relationship Type="http://schemas.openxmlformats.org/officeDocument/2006/relationships/slideLayout" Target="/ppt/slideLayouts/slideLayout1.xml" Id="rId1" /><Relationship Type="http://schemas.openxmlformats.org/officeDocument/2006/relationships/theme" Target="/ppt/slideMasters/theme/theme1.xml" Id="rId2"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Id1"/>
  </p:sldLayoutIdLst>
  <p:txStyles>
    <p:titleStyle/>
    <p:bodyStyle/>
    <p:otherStyle/>
  </p:txStyles>
</p:sldMaster>
</file>

<file path=ppt/slideMasters/theme/theme1.xml><?xml version="1.0" encoding="utf-8"?>
<a:theme xmlns:a="http://schemas.openxmlformats.org/drawingml/2006/main" name="GabGregori Theme">
  <a:themeElements>
    <a:clrScheme name="GabGregori">
      <a:dk1>
        <a:srgbClr val="143259"/>
      </a:dk1>
      <a:lt1>
        <a:srgbClr val="FFFFFF"/>
      </a:lt1>
      <a:dk2>
        <a:srgbClr val="2C3E50"/>
      </a:dk2>
      <a:lt2>
        <a:srgbClr val="F2F7FB"/>
      </a:lt2>
      <a:accent1>
        <a:srgbClr val="3071F2"/>
      </a:accent1>
      <a:accent2>
        <a:srgbClr val="89C2D9"/>
      </a:accent2>
      <a:accent3>
        <a:srgbClr val="CAF2C9"/>
      </a:accent3>
      <a:accent4>
        <a:srgbClr val="418EF2"/>
      </a:accent4>
      <a:accent5>
        <a:srgbClr val="5A6A7E"/>
      </a:accent5>
      <a:accent6>
        <a:srgbClr val="E8EDF5"/>
      </a:accent6>
      <a:hlink>
        <a:srgbClr val="3071F2"/>
      </a:hlink>
      <a:folHlink>
        <a:srgbClr val="418EF2"/>
      </a:folHlink>
    </a:clrScheme>
    <a:fontScheme name="Office">
      <a:majorFont>
        <a:latin typeface="Calibri"/>
        <a:ea typeface=""/>
        <a:cs typeface=""/>
      </a:majorFont>
      <a:minorFont>
        <a:latin typeface="Calibri"/>
        <a:ea typeface=""/>
        <a:cs typeface=""/>
      </a:minorFont>
    </a:fontScheme>
    <a:fmtScheme name="Office">
      <a:fillStyleLst>
        <a:solidFill>
          <a:schemeClr val="phClr"/>
        </a:solidFill>
        <a:gradFill>
          <a:gsLst/>
        </a:gradFill>
        <a:gradFill>
          <a:gsLst/>
        </a:gradFill>
      </a:fillStyleLst>
      <a:lnStyleLst>
        <a:ln w="6350">
          <a:solidFill>
            <a:schemeClr val="phClr"/>
          </a:solidFill>
        </a:ln>
        <a:ln w="12700">
          <a:solidFill>
            <a:schemeClr val="phClr"/>
          </a:solidFill>
        </a:ln>
        <a:ln w="19050">
          <a:solidFill>
            <a:schemeClr val="phClr"/>
          </a:solidFill>
        </a:ln>
      </a:lnStyleLst>
      <a:effectStyleLst>
        <a:effectStyle>
          <a:effectLst/>
        </a:effectStyle>
        <a:effectStyle>
          <a:effectLst/>
        </a:effectStyle>
        <a:effectStyle>
          <a:effectLst/>
        </a:effectStyle>
      </a:effectStyleLst>
      <a:bgFillStyleLst>
        <a:solidFill>
          <a:schemeClr val="phClr"/>
        </a:solidFill>
        <a:solidFill>
          <a:schemeClr val="phClr"/>
        </a:solidFill>
        <a:gradFill>
          <a:gsLst/>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1.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2.xml.rels>&#65279;<?xml version="1.0" encoding="utf-8"?><Relationships xmlns="http://schemas.openxmlformats.org/package/2006/relationships"><Relationship Type="http://schemas.openxmlformats.org/officeDocument/2006/relationships/slideLayout" Target="/ppt/slideLayouts/slideLayout1.xml" Id="rId1" /></Relationships>
</file>

<file path=ppt/slides/slide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143259"/>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title"/>
          <p:cNvSpPr txBox="1"/>
          <p:nvPr/>
        </p:nvSpPr>
        <p:spPr>
          <a:xfrm xmlns:a="http://schemas.openxmlformats.org/drawingml/2006/main">
            <a:off x="686000" y="1600000"/>
            <a:ext cx="10820000" cy="2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4000" b="1" dirty="0">
                <a:solidFill>
                  <a:srgbClr val="FFFFFF"/>
                </a:solidFill>
                <a:latin typeface="+mj-lt"/>
              </a:rPr>
              <a:t>Nick Drake: O Violão Silencioso Que Finalmente Foi Ouvido</a:t>
            </a:r>
          </a:p>
        </p:txBody>
      </p:sp>
      <p:sp>
        <p:nvSpPr>
          <p:cNvPr id="4" name="line"/>
          <p:cNvSpPr/>
          <p:nvPr/>
        </p:nvSpPr>
        <p:spPr>
          <a:xfrm xmlns:a="http://schemas.openxmlformats.org/drawingml/2006/main">
            <a:off x="686000" y="3700000"/>
            <a:ext cx="2743200" cy="3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5" name="sub"/>
          <p:cNvSpPr txBox="1"/>
          <p:nvPr/>
        </p:nvSpPr>
        <p:spPr>
          <a:xfrm xmlns:a="http://schemas.openxmlformats.org/drawingml/2006/main">
            <a:off x="686000" y="3900000"/>
            <a:ext cx="10820000" cy="1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89C2D9"/>
                </a:solidFill>
                <a:latin typeface="+mj-lt"/>
              </a:rPr>
              <a:t>Três álbuns, uma voz suave e um violão dedilhado que levaram décadas para alcançar o público que merecia.</a:t>
            </a:r>
          </a:p>
        </p:txBody>
      </p:sp>
    </p:spTree>
  </p:cSld>
  <p:clrMapOvr>
    <a:masterClrMapping xmlns:a="http://schemas.openxmlformats.org/drawingml/2006/main"/>
  </p:clrMapOvr>
</p:sld>
</file>

<file path=ppt/slides/slide2.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Em Resumo</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Estilo: Folk, cantor-compositor
Anos de atividade: 1969–1972
Origem: Inglaterra
Gravadora: Island Records
Era-chave: 1969–1972</a:t>
            </a:r>
          </a:p>
        </p:txBody>
      </p:sp>
    </p:spTree>
  </p:cSld>
  <p:clrMapOvr>
    <a:masterClrMapping xmlns:a="http://schemas.openxmlformats.org/drawingml/2006/main"/>
  </p:clrMapOvr>
</p:sld>
</file>

<file path=ppt/slides/slide3.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O que Você Precisa Saber</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Nick Drake fez três álbuns de estúdio entre 1969 e 1972. Ele tocava violão com um estilo de dedilhado que era ao mesmo tempo delicado e ritmicamente complexo. Sua voz era suave, frequentemente pouco mais que um sussurro. Os arranjos variavam de performances quase solo a orquestrações mais completas, mas nunca sobrecarregavam as canções. Vendeu poucos discos enquanto vivo e parou de se apresentar cedo. Após sua morte, sua música encontrou um público lento e constante.</a:t>
            </a:r>
          </a:p>
        </p:txBody>
      </p:sp>
    </p:spTree>
  </p:cSld>
  <p:clrMapOvr>
    <a:masterClrMapping xmlns:a="http://schemas.openxmlformats.org/drawingml/2006/main"/>
  </p:clrMapOvr>
</p:sld>
</file>

<file path=ppt/slides/slide4.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História</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Drake assinou com a Island Records ainda em Cambridge. Seu debut, Five Leaves Left, saiu em 1969. Bryter Layter veio em 1971, com produção mais elaborada. Pink Moon chegou em 1972, gravado majoritariamente sozinho, apenas com violão e voz. Ele se afastou da música logo depois. Morreu em 1974, aos vinte e seis anos. Os álbuns venderam mal no início, mas cresceram em reputação nas décadas seguintes.</a:t>
            </a:r>
          </a:p>
        </p:txBody>
      </p:sp>
    </p:spTree>
  </p:cSld>
  <p:clrMapOvr>
    <a:masterClrMapping xmlns:a="http://schemas.openxmlformats.org/drawingml/2006/main"/>
  </p:clrMapOvr>
</p:sld>
</file>

<file path=ppt/slides/slide5.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O Caso Contra Ele</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O catálogo de Drake é pequeno — três álbuns, menos de duas horas de música. O trabalho posterior, especialmente Pink Moon, remove o calor dos discos anteriores. Alguns ouvintes acham a simplicidade fria ou monótona. Não há evolução para um som mais cheio; ao contrário, a música se contrai. Para aqueles que preferem os arranjos mais ricos de Bryter Layter, o álbum final pode parecer um recuo.
ℹ️A música de Drake é íntima, mas sua vida foi marcada por profundo isolamento. O dedilhado suave e os vocais macios sugerem um interior calmo, mas as canções frequentemente lidam com melancolia e retraimento. Essa tensão — entre a beleza do som e a tristeza por trás dele — é o que dá ao trabalho seu poder de permanência. Não é que a música seja triste; é que a tristeza é entregue de forma tão suave q…</a:t>
            </a:r>
          </a:p>
        </p:txBody>
      </p:sp>
    </p:spTree>
  </p:cSld>
  <p:clrMapOvr>
    <a:masterClrMapping xmlns:a="http://schemas.openxmlformats.org/drawingml/2006/main"/>
  </p:clrMapOvr>
</p:sld>
</file>

<file path=ppt/slides/slide6.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O Trabalho no Violão</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O tocar violão de Drake é o centro de tudo. Ele usava um estilo de dedilhado que se movia entre notas graves e linhas melódicas em um único padrão. Os ritmos não são simples batidas; eles mudam e hesitam, dando às canções um sentimento natural e respirante. Em Five Leaves Left, o violão é apoiado por cordas e sopros que seguem sua liderança em vez de dominá-lo. Em Pink Moon, o violão fica sozinho, e os detalhes se tornam mais importantes — cada contato com as cordas, cada pausa.
A quietude se tornou sua força. Seu estilo no violão influenciou cantores-compositores posteriores, e sua disposição em deixar espaço na música o diferenciou de seus pares.</a:t>
            </a:r>
          </a:p>
        </p:txBody>
      </p:sp>
    </p:spTree>
  </p:cSld>
  <p:clrMapOvr>
    <a:masterClrMapping xmlns:a="http://schemas.openxmlformats.org/drawingml/2006/main"/>
  </p:clrMapOvr>
</p:sld>
</file>

<file path=ppt/slides/slide7.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Os Arranjos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A produção em Bryter Layter é a mais completa que Drake já teve. Há flautas, metais e vocais de apoio, mas colocados com moderação. As canções nunca parecem lotadas. Em Pink Moon, a produção está quase ausente — apenas violão e voz, com uma única parte de piano na faixa-título. O contraste entre as duas abordagens mostra o quanto a música de Drake dependia do espaço. Quando os arranjos são preenchidos, o violão ainda lidera. Quando estão nus, a voz preenche o ambiente.</a:t>
            </a:r>
          </a:p>
        </p:txBody>
      </p:sp>
    </p:spTree>
  </p:cSld>
  <p:clrMapOvr>
    <a:masterClrMapping xmlns:a="http://schemas.openxmlformats.org/drawingml/2006/main"/>
  </p:clrMapOvr>
</p:sld>
</file>

<file path=ppt/slides/slide8.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Por Que Ele Ainda É Relevante</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A música de Drake não se encaixava nas tendências de sua época — era baixa demais para os clubes folk e introspectiva demais para as paradas pop. Mas essa quietude se tornou sua força. Os três álbuns formam um pequeno e completo corpo de obra que recompensa a atenção sem exigi-la.
💡A música de Drake não muda. Ela se mantém na mesma temperatura, no mesmo volume, no mesmo ritmo. Essa consistência não é uma limitação — é o ponto central. Ele encontrou um som que pertencia apenas a ele, e permaneceu ali tempo suficiente para deixá-lo como legado.</a:t>
            </a:r>
          </a:p>
        </p:txBody>
      </p:sp>
    </p:spTree>
  </p:cSld>
  <p:clrMapOvr>
    <a:masterClrMapping xmlns:a="http://schemas.openxmlformats.org/drawingml/2006/main"/>
  </p:clrMapOvr>
</p:sld>
</file>

<file path=ppt/slides/slide9.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Curiosidades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 Drake gravou Pink Moon em duas sessões noturnas no Sound Techniques Studio em Londres, com apenas o engenheiro John Wood presente.
✅ Ele nunca se apresentou ao vivo após 1970, e existem apenas algumas gravações de shows.
✅ Sua música "Pink Moon" foi usada em um comercial da Volkswagen em 1999, décadas após sua morte, o que o apresentou a uma nova geração.</a:t>
            </a:r>
          </a:p>
        </p:txBody>
      </p:sp>
    </p:spTree>
  </p:cSld>
  <p:clrMapOvr>
    <a:masterClrMapping xmlns:a="http://schemas.openxmlformats.org/drawingml/2006/main"/>
  </p:clrMapOvr>
</p:sld>
</file>

<file path=ppt/slides/slide10.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Faixas Essenciais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River Man 1969 - Five Leaves Left
A parte do violão se move de uma forma que parece livre e precisa, com uma melodia que parece flutuar. O arranjo de cordas entra tarde e permanece sutil, deixando o violão como foco.
Ouça: Spotify · Apple Music · YouTube
Northern Sky 1971 - Bryter Layter
O arranjo mais completo que Drake já usou — piano, celesta e vocais de apoio — mas a música nunca parece sobrecarregada. O calor vem de como os instrumentos não atrapalham uns aos outros.
Ouça: Spotify · Apple Music · YouTube
Pink Moon 1972 - Pink Moon
Com pouco mais de dois minutos, apenas violão e voz. A parte de piano que surge no meio é a única adição. Mostra o quanto Drake conseguia fazer com quase nada.
Ouça: Spotify · Apple Music · YouTube
From the Morning 1972 - Pink Moon
A faixa de encerramento…</a:t>
            </a:r>
          </a:p>
        </p:txBody>
      </p:sp>
    </p:spTree>
  </p:cSld>
  <p:clrMapOvr>
    <a:masterClrMapping xmlns:a="http://schemas.openxmlformats.org/drawingml/2006/main"/>
  </p:clrMapOvr>
</p:sld>
</file>

<file path=ppt/slides/slide1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Fontes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Nick Drake Wikipedia
Discografia MusicBrainz</a:t>
            </a:r>
          </a:p>
        </p:txBody>
      </p:sp>
    </p:spTree>
  </p:cSld>
  <p:clrMapOvr>
    <a:masterClrMapping xmlns:a="http://schemas.openxmlformats.org/drawingml/2006/main"/>
  </p:clrMapOvr>
</p:sld>
</file>

<file path=ppt/slides/slide12.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Artigos Relacionados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Big Star: A Banda Cult que Mudou Tudo Vendendo Quase Nada - Outro artista cult cujo pequeno catálogo cresceu em reputação após vender quase nada inicialmente.
The Blue Nile: O Som do Silêncio Deliberado - Como Drake, um catálogo pequeno e perfeito construído sobre arranjos esparsos e uma voz que nunca se eleva.
Talk Talk: O Silêncio Após a Tempestade Synth-Pop - Uma banda que também recuou do som comercial para uma música silenciosa e esparsa que levou anos para ser compreendida.</a:t>
            </a:r>
          </a:p>
        </p:txBody>
      </p:sp>
    </p:spTree>
  </p:cSld>
  <p:clrMapOvr>
    <a:masterClrMapping xmlns:a="http://schemas.openxmlformats.org/drawingml/2006/main"/>
  </p:clrMapOvr>
</p:sld>
</file>