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5b5eac4ddce04d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0e2d37e54eda4216"/>
    <p:sldId xmlns:r="http://schemas.openxmlformats.org/officeDocument/2006/relationships" id="257" r:id="Re58373e403bf44c4"/>
    <p:sldId xmlns:r="http://schemas.openxmlformats.org/officeDocument/2006/relationships" id="258" r:id="R536a5030c61643cf"/>
    <p:sldId xmlns:r="http://schemas.openxmlformats.org/officeDocument/2006/relationships" id="259" r:id="R1165af77cc8a4073"/>
    <p:sldId xmlns:r="http://schemas.openxmlformats.org/officeDocument/2006/relationships" id="260" r:id="R4b222cf9ebe84bcf"/>
    <p:sldId xmlns:r="http://schemas.openxmlformats.org/officeDocument/2006/relationships" id="261" r:id="R543e07f0e81e49c7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0e2d37e54eda4216" /><Relationship Type="http://schemas.openxmlformats.org/officeDocument/2006/relationships/slide" Target="/ppt/slides/slide2.xml" Id="Re58373e403bf44c4" /><Relationship Type="http://schemas.openxmlformats.org/officeDocument/2006/relationships/slide" Target="/ppt/slides/slide3.xml" Id="R536a5030c61643cf" /><Relationship Type="http://schemas.openxmlformats.org/officeDocument/2006/relationships/slide" Target="/ppt/slides/slide4.xml" Id="R1165af77cc8a4073" /><Relationship Type="http://schemas.openxmlformats.org/officeDocument/2006/relationships/slide" Target="/ppt/slides/slide5.xml" Id="R4b222cf9ebe84bcf" /><Relationship Type="http://schemas.openxmlformats.org/officeDocument/2006/relationships/slide" Target="/ppt/slides/slide6.xml" Id="R543e07f0e81e49c7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 Argumento Que Você Nunca Vai Vencer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reflexão sobre por que continuamos digitando respostas que sabemos que não vão mudar nada.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A Atração de Estar Certo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Há um pequeno prazer em elaborar um ponto perfeito. Você arruma as palavras exatamente como quer. Antecipa a contra-argumentação. Por um momento, sente que decifrou algo. A outra pessoa vai ler isto e entender. Vai ter que admitir que você está certo.
Mas eles nunca fazem isso. Eles voltam com um ângulo diferente, um mal-entendido, uma provocação. E você está de volta ao teclado, tentando de novo. O prazer se transforma em outra coisa — uma tensão no peito, uma necessidade de terminar o que começou.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💔 A Solidão da Tela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Acho que muitos de nós argumentamos online não porque esperamos vencer, mas porque somos solitários. A tela é uma sala cheia de vozes, e argumentar é uma forma de ser ouvido. É mais fácil do que ligar para um amigo, mais fácil do que sentar com o silêncio.
Mas a sala é estranha. Você fala, e a outra pessoa ouve algo diferente. Eles falam, e você ouve um estranho. Não há tom, olhar, ou xícara de café compartilhada. Apenas palavras, ecoando em paredes que nenhum de vocês pode ver.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🔄 O Ritual da Resposta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Para alguns de nós, argumentar online se tornou um hábito. Um ritual. Você abre o aplicativo, rola, encontra uma postagem que te incomoda. Você responde. Atualiza. Responde novamente. Parece que está fazendo algo. Como defender a verdade, ou a si mesmo.
Mas depois de uma hora, ou um dia, a discussão é enterrada. Ninguém lembra. Você gastou energia, sentiu raiva, talvez perdeu o sono. E a pessoa com quem você discutiu ainda está lá, ainda errada aos seus olhos, ainda digitando suas próprias respostas para outra pessoa.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A Complicação Honesta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Às vezes, no entanto, uma discussão realmente muda uma mente. Não a pública — a que você vê na tela — mas um leitor silencioso, alguém assistindo de lado. Eu já fui esse leitor. Já li o comentário de um estranho e pensei: Oh, eu nunca vi dessa forma.
Então talvez a discussão não seja para a pessoa para quem você está digitando. Talvez seja para o público invisível. Mas isso não torna o hábito saudável. Apenas torna mais difícil parar.
A tela permanece acesa. A caixa de resposta espera. E você tem que decidir, novamente, se esta é a hora de se afastar.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Indignação que Você Encaminha sem Ler — Explora como compartilhamos indignação sem intenção real de persuadir, refletindo a futilidade das discussões online.
A Discussão que Você Tem com a Mesma Pessoa Todo Ano — Mostra como desentendimentos recorrentes revelam questões mais profundas e não ditas, além do tópico superficial.</a:t>
            </a:r>
          </a:p>
        </p:txBody>
      </p:sp>
    </p:spTree>
  </p:cSld>
  <p:clrMapOvr>
    <a:masterClrMapping xmlns:a="http://schemas.openxmlformats.org/drawingml/2006/main"/>
  </p:clrMapOvr>
</p:sld>
</file>