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5f7fe5c7631a44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6df55192d2a84cc1"/>
    <p:sldId xmlns:r="http://schemas.openxmlformats.org/officeDocument/2006/relationships" id="257" r:id="Rfcb2e876215748ae"/>
    <p:sldId xmlns:r="http://schemas.openxmlformats.org/officeDocument/2006/relationships" id="258" r:id="Rec0ceb47f3cc442f"/>
    <p:sldId xmlns:r="http://schemas.openxmlformats.org/officeDocument/2006/relationships" id="259" r:id="Rf4e2ff409e2248fe"/>
    <p:sldId xmlns:r="http://schemas.openxmlformats.org/officeDocument/2006/relationships" id="260" r:id="Rd60455ec175e419c"/>
    <p:sldId xmlns:r="http://schemas.openxmlformats.org/officeDocument/2006/relationships" id="261" r:id="R304f2d38e134448b"/>
    <p:sldId xmlns:r="http://schemas.openxmlformats.org/officeDocument/2006/relationships" id="262" r:id="R71d0c9bed64749b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6df55192d2a84cc1" /><Relationship Type="http://schemas.openxmlformats.org/officeDocument/2006/relationships/slide" Target="/ppt/slides/slide2.xml" Id="Rfcb2e876215748ae" /><Relationship Type="http://schemas.openxmlformats.org/officeDocument/2006/relationships/slide" Target="/ppt/slides/slide3.xml" Id="Rec0ceb47f3cc442f" /><Relationship Type="http://schemas.openxmlformats.org/officeDocument/2006/relationships/slide" Target="/ppt/slides/slide4.xml" Id="Rf4e2ff409e2248fe" /><Relationship Type="http://schemas.openxmlformats.org/officeDocument/2006/relationships/slide" Target="/ppt/slides/slide5.xml" Id="Rd60455ec175e419c" /><Relationship Type="http://schemas.openxmlformats.org/officeDocument/2006/relationships/slide" Target="/ppt/slides/slide6.xml" Id="R304f2d38e134448b" /><Relationship Type="http://schemas.openxmlformats.org/officeDocument/2006/relationships/slide" Target="/ppt/slides/slide7.xml" Id="R71d0c9bed64749b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Café da Manhã que Como Há Quinze Anos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Por que o mesmo café da manhã todas as manhãs é reconfortante, enquanto repetir o jantar parece um fracasso.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A questão central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como o mesmo café da manhã por uma década e meia sem reclamar, mas se alguém sugere sobras no jantar por duas noites seguidas, sinto uma pequena onda de decepção?
A questão não é sobre comida. É sobre o que esperamos de diferentes refeições. O café da manhã não exige nada de nós. O jantar pede algo — conversa, esforço, a sensação de que esta noite é ligeiramente diferente da noite anterior.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☕ Café da manhã como ritual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ritual é algo que você faz sem decidir. Você não escolhe escovar os dentes. Você simplesmente faz. O café da manhã funciona da mesma forma. A torrada vai para a máquina. O café pinga.
Você não está fazendo uma declaração sobre quem é. Você está apenas atravessando a manhã. Não há pressão para impressionar ninguém, nem a si mesmo. A mesma torrada todos os dias não é uma falha de imaginação. É uma pequena âncora em um dia que mais tarde vai te pedir para tomar centenas de decisões.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🍽️ Jantar como performance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jantar carrega peso. Mesmo quando você come sozinho, você sente isso. Você pensa: devo preparar algo decente. Devo usar os vegetais antes que estraguem. Não devo comer macarrão três noites seguidas.
O jantar é a refeição em que provamos que somos adultos funcionais. Quando você come o mesmo jantar duas vezes, parece que está admitindo que a vida está apenas se repetindo. O café da manhã não tem esse fardo. Ninguém olha para sua torrada matinal e julga seu caráter.
Mas um jantar triste — uma tigela de cereal às 20h — parece uma confissão.
💡Insight: O café da manhã é imune a julgamentos. O jantar é onde performamos a vida adulta.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Talvez a diferença não seja sobre ritual versus performance. Talvez seja sobre quando estamos dispostos a ficar entediados. De manhã, o tédio é aceitável. Você está acordando. Não quer surpresas. Mas à noite, você passou o dia todo fazendo coisas que não escolheu. O jantar é o único momento em que você pode decidir. E decidir repetir parece desistir.
Mas aqui está a questão: o café da manhã que como todos os dias não é entediante para mim. Ele simplesmente está lá. O tédio exige atenção. E eu não noto meu café da manhã de forma alguma.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Considerações finais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Então continuarei comendo minha torrada. E hoje à noite provavelmente prepararei algo diferente, porque é isso que o jantar me pede. Mas me pergunto: se eu prestasse tão pouca atenção ao jantar quanto presto ao café da manhã, me importaria em repeti-lo? Provavelmente não. Mas não vou testar essa teoria hoje à noite.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Prato com o Qual Você Não se Importa Quando Come Sozinho — Explora por que comer sozinho muda o ritual, ecoando o contraste do artigo entre a leveza do café da manhã e o peso do jantar.
✅ O Mesmo Sanduíche, Dois Sabores Diferentes — Analisa como contexto e companhia alteram o sabor, um complemento natural à pergunta do artigo sobre por que o jantar parece diferente.</a:t>
            </a:r>
          </a:p>
        </p:txBody>
      </p:sp>
    </p:spTree>
  </p:cSld>
  <p:clrMapOvr>
    <a:masterClrMapping xmlns:a="http://schemas.openxmlformats.org/drawingml/2006/main"/>
  </p:clrMapOvr>
</p:sld>
</file>