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a719f896b7045b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7d135a63bcf4db5"/>
    <p:sldId xmlns:r="http://schemas.openxmlformats.org/officeDocument/2006/relationships" id="257" r:id="Rab6a1617d1154ed1"/>
    <p:sldId xmlns:r="http://schemas.openxmlformats.org/officeDocument/2006/relationships" id="258" r:id="R2043b1dde2564f45"/>
    <p:sldId xmlns:r="http://schemas.openxmlformats.org/officeDocument/2006/relationships" id="259" r:id="R13bdd729ec1c45ca"/>
    <p:sldId xmlns:r="http://schemas.openxmlformats.org/officeDocument/2006/relationships" id="260" r:id="R3f476c8a75c64869"/>
    <p:sldId xmlns:r="http://schemas.openxmlformats.org/officeDocument/2006/relationships" id="261" r:id="Rb572fa07fabf4b5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7d135a63bcf4db5" /><Relationship Type="http://schemas.openxmlformats.org/officeDocument/2006/relationships/slide" Target="/ppt/slides/slide2.xml" Id="Rab6a1617d1154ed1" /><Relationship Type="http://schemas.openxmlformats.org/officeDocument/2006/relationships/slide" Target="/ppt/slides/slide3.xml" Id="R2043b1dde2564f45" /><Relationship Type="http://schemas.openxmlformats.org/officeDocument/2006/relationships/slide" Target="/ppt/slides/slide4.xml" Id="R13bdd729ec1c45ca" /><Relationship Type="http://schemas.openxmlformats.org/officeDocument/2006/relationships/slide" Target="/ppt/slides/slide5.xml" Id="R3f476c8a75c64869" /><Relationship Type="http://schemas.openxmlformats.org/officeDocument/2006/relationships/slide" Target="/ppt/slides/slide6.xml" Id="Rb572fa07fabf4b5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 Cansaço de Não Fazer Nada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Por que um domingo preguiçoso pode deixá-lo mais esgotado do que uma terça-feira agitada.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Peso da Energia Não Gasta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Parece contraditório. Energia deveria ser algo que você gasta, não algo que você armazena. Mas há um tipo de pressão que se acumula quando você não se movimenta. Seus músculos ficam tensos, esperando algo acontecer. Sua mente fica escaneando por uma tarefa que nunca chega.
É como deixar um carro ligado na garagem por horas. O motor está funcionando, queimando combustível, sem ir a lugar nenhum. No fim da tarde, você está sem gasolina, mas não percorreu um centímetro.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Dia Sem Limites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 dia ocupado tem uma forma. Você sabe quando começa, quando termina, o que vem a seguir. Mesmo que seja difícil, há um ritmo. Um dia sem nada fazer não tem bordas. O tempo se estica como uma folha de papel em branco, e você precisa decidir o que colocar nela. Mas você não decide. Você apenas deixa ela ali.
Essa indecisão é trabalho. A cada momento que você escolhe não fazer algo, você está fazendo uma escolha. Centenas de pequenas decisões para não fazer nada. Isso se acumula.
ℹ️Cada momento de indecisão é uma pequena decisão de não fazer nada — e essas decisões se acumulam em fadiga real.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Culpa do Descanso Não Merecido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de nós foi criada com a ideia de que descanso é uma recompensa. Você termina a lição de casa, então pode assistir TV. Você limpa a cozinha, então pode sentar. Um dia sem nenhuma realização faz você se sentir como se tivesse trapaceado. Você não mereceu o descanso, então não pode aproveitá-lo.
O cansaço não é físico. É o peso de sentir que você deveria ter feito algo, mas não fez. E agora é tarde demais.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Talvez Seja Apenas um Cansaço Diferente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aqui está a questão. Talvez o cansaço seja real, apenas de um tipo diferente. Um dia ocupado cansa seu corpo e sua mente focada. Um dia sem nada fazer cansa sua paciência, sua tolerância ao tédio, sua capacidade de ficar consigo mesmo. Isso não é nada. Isso é um tipo de resistência também.
Talvez devêssemos parar de comparar os dois. Um domingo à noite pode deixar você esgotado sem ter feito nada. E tudo bem. Só significa que você passou o dia imóvel, o que é mais difícil do que parece.
💡Na próxima vez que sentir aquela exaustão vazia depois de um dia preguiçoso, não se repreenda. Você estava trabalhando. Você estava parado. Isso também tira algo de você.</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Geladeira Cheia é um Tipo Silencioso de Dívida – Uma geladeira lotada parece uma obrigação, muito parecida com a pressão de um dia vazio.
O Prato com o Qual Você Não se Importa Quando Come Sozinho – Os pequenos rituais que pulamos quando ninguém está olhando — e o custo silencioso disso.
Os Copos Bonitos dos Quais Ninguém Bebe – Por que guardamos coisas para um dia especial que nunca chega, e a energia que isso consome.</a:t>
            </a:r>
          </a:p>
        </p:txBody>
      </p:sp>
    </p:spTree>
  </p:cSld>
  <p:clrMapOvr>
    <a:masterClrMapping xmlns:a="http://schemas.openxmlformats.org/drawingml/2006/main"/>
  </p:clrMapOvr>
</p:sld>
</file>