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71398b828548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8485a5dd5577443c"/>
    <p:sldId xmlns:r="http://schemas.openxmlformats.org/officeDocument/2006/relationships" id="257" r:id="Rde2aac36fc854ae5"/>
    <p:sldId xmlns:r="http://schemas.openxmlformats.org/officeDocument/2006/relationships" id="258" r:id="R0d3e2214152a42a8"/>
    <p:sldId xmlns:r="http://schemas.openxmlformats.org/officeDocument/2006/relationships" id="259" r:id="Rfecc09dbd68e4f83"/>
    <p:sldId xmlns:r="http://schemas.openxmlformats.org/officeDocument/2006/relationships" id="260" r:id="Reddec33b09814602"/>
    <p:sldId xmlns:r="http://schemas.openxmlformats.org/officeDocument/2006/relationships" id="261" r:id="Rce640fd423444974"/>
    <p:sldId xmlns:r="http://schemas.openxmlformats.org/officeDocument/2006/relationships" id="262" r:id="R1c478e5328eb481b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8485a5dd5577443c" /><Relationship Type="http://schemas.openxmlformats.org/officeDocument/2006/relationships/slide" Target="/ppt/slides/slide2.xml" Id="Rde2aac36fc854ae5" /><Relationship Type="http://schemas.openxmlformats.org/officeDocument/2006/relationships/slide" Target="/ppt/slides/slide3.xml" Id="R0d3e2214152a42a8" /><Relationship Type="http://schemas.openxmlformats.org/officeDocument/2006/relationships/slide" Target="/ppt/slides/slide4.xml" Id="Rfecc09dbd68e4f83" /><Relationship Type="http://schemas.openxmlformats.org/officeDocument/2006/relationships/slide" Target="/ppt/slides/slide5.xml" Id="Reddec33b09814602" /><Relationship Type="http://schemas.openxmlformats.org/officeDocument/2006/relationships/slide" Target="/ppt/slides/slide6.xml" Id="Rce640fd423444974" /><Relationship Type="http://schemas.openxmlformats.org/officeDocument/2006/relationships/slide" Target="/ppt/slides/slide7.xml" Id="R1c478e5328eb48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O Exterminador do Futuro: Future Shock – Um Clássico FPS de 1995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O FPS de 1995 da Bethesda traz o universo do Exterminador do Futuro para MS-DOS com ação 3D inovadora.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Sobre o Jogo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 Exterminador do Futuro: Future Shock é um jogo de tiro em primeira pessoa para MS-DOS, desenvolvido pela Bethesda Softworks e lançado em 1995. É baseado na franquia Exterminador do Futuro, colocando você em um futuro pós-apocalíptico onde as máquinas dominam. Você joga como um lutador da resistência humana enfrentando as forças da Skynet. Foi um dos primeiros jogos a usar um verdadeiro motor 3D, tornando-o um pioneiro no gênero.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Jogabilidade &amp; Mecânicas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Você navega por paisagens urbanas em ruínas e bases subterrâneas, usando uma variedade de armas futuristas como rifles de plasma e lançadores de foguetes. O ciclo principal é simples: explore, lute, sobreviva. Você tem uma barra de saúde e munição limitada, então o gerenciamento de recursos importa. Os controles são típicos da época teclado ou mouse, e o jogo apresenta uma estrutura baseada em missões com objetivos a cumprir.O que o destacou foi seu motor 3D, que permitia olhar para cima, para baixo e ao redor de cantos algo que muitos jogos de tiro da época não conseguiam fazer. Você também podia dirigir um veículo em alguns níveis, adicionando variedade. Os inimigos, como T-800s e drones voadores, eram desafiadores e exigiam táticas inteligentes.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Por que Ainda é Divertido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3D Pioneiro: É uma peça da história dos jogos, mostrando como os FPS evoluíram. A liberdade de olhar ao redor parece moderna até hoje.Mundo Atmosférico: O futuro em ruínas é sombrio e imersivo, com um ótimo senso de lugar.Jogabilidade Variada: Misturar combate a pé com seções de veículos mantém as coisas frescas.Valor Nostálgico: Para aqueles que cresceram com jogos de DOS, é uma viagem ao passado.Desafio: É difícil, mas justo, oferecendo uma curva de dificuldade satisfatória.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A Trilha Sonora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 música foi composta por Eric Heberling e combina perfeitamente com o tom sombrio e industrial. No hardware de som da época, como as placas de som AdLib ou Sound Blaster a trilha sonora usa batidas eletrônicas pesadas e tons ambientes estranhos. Ela define um clima tenso e urgente que combina com a luta pela sobrevivência. Os efeitos sonoros, como tiros e explosões, também adicionam à imersão.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Conclusão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 Exterminador do Futuro: Future Shock é um clássico que merece reconhecimento. É um marco nos jogos de tiro em primeira pessoa, misturando uma franquia amada com tecnologia inovadora. Se você é fã de jogos retrô ou da série Exterminador do Futuro, vai gostar de entrar nesta peça da história. É uma experiência difícil, mas gratificante, que mostra o quanto os jogos evoluíram.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Fonte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 Exterminador do Futuro: Future Shock Wikipedia</a:t>
            </a:r>
          </a:p>
        </p:txBody>
      </p:sp>
    </p:spTree>
  </p:cSld>
  <p:clrMapOvr>
    <a:masterClrMapping xmlns:a="http://schemas.openxmlformats.org/drawingml/2006/main"/>
  </p:clrMapOvr>
</p:sld>
</file>