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e6294f6732e46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2880b52311c4af7"/>
    <p:sldId xmlns:r="http://schemas.openxmlformats.org/officeDocument/2006/relationships" id="257" r:id="R709e6d9f121348a7"/>
    <p:sldId xmlns:r="http://schemas.openxmlformats.org/officeDocument/2006/relationships" id="258" r:id="R72bf275befd8451c"/>
    <p:sldId xmlns:r="http://schemas.openxmlformats.org/officeDocument/2006/relationships" id="259" r:id="Re384ec30a8964acc"/>
    <p:sldId xmlns:r="http://schemas.openxmlformats.org/officeDocument/2006/relationships" id="260" r:id="Rf3159839017a48a0"/>
    <p:sldId xmlns:r="http://schemas.openxmlformats.org/officeDocument/2006/relationships" id="261" r:id="R1023658458e74e8a"/>
    <p:sldId xmlns:r="http://schemas.openxmlformats.org/officeDocument/2006/relationships" id="262" r:id="Rf2ed057adbc74db0"/>
    <p:sldId xmlns:r="http://schemas.openxmlformats.org/officeDocument/2006/relationships" id="263" r:id="R28f5fca14ea4447e"/>
    <p:sldId xmlns:r="http://schemas.openxmlformats.org/officeDocument/2006/relationships" id="264" r:id="Re7364954073b40bc"/>
    <p:sldId xmlns:r="http://schemas.openxmlformats.org/officeDocument/2006/relationships" id="265" r:id="R582d120f415c433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2880b52311c4af7" /><Relationship Type="http://schemas.openxmlformats.org/officeDocument/2006/relationships/slide" Target="/ppt/slides/slide2.xml" Id="R709e6d9f121348a7" /><Relationship Type="http://schemas.openxmlformats.org/officeDocument/2006/relationships/slide" Target="/ppt/slides/slide3.xml" Id="R72bf275befd8451c" /><Relationship Type="http://schemas.openxmlformats.org/officeDocument/2006/relationships/slide" Target="/ppt/slides/slide4.xml" Id="Re384ec30a8964acc" /><Relationship Type="http://schemas.openxmlformats.org/officeDocument/2006/relationships/slide" Target="/ppt/slides/slide5.xml" Id="Rf3159839017a48a0" /><Relationship Type="http://schemas.openxmlformats.org/officeDocument/2006/relationships/slide" Target="/ppt/slides/slide6.xml" Id="R1023658458e74e8a" /><Relationship Type="http://schemas.openxmlformats.org/officeDocument/2006/relationships/slide" Target="/ppt/slides/slide7.xml" Id="Rf2ed057adbc74db0" /><Relationship Type="http://schemas.openxmlformats.org/officeDocument/2006/relationships/slide" Target="/ppt/slides/slide8.xml" Id="R28f5fca14ea4447e" /><Relationship Type="http://schemas.openxmlformats.org/officeDocument/2006/relationships/slide" Target="/ppt/slides/slide9.xml" Id="Re7364954073b40bc" /><Relationship Type="http://schemas.openxmlformats.org/officeDocument/2006/relationships/slide" Target="/ppt/slides/slide10.xml" Id="R582d120f415c433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Fantasma do Futuro: O Jogo Que Trouxe o Mangá à Vida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tiro lateral de 1997 que permite jogar como a Major Kusanagi, misturando furtividade, ação e atmosfera cyberpunk.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Visão geral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é um agente ciborgue em um futuro encharcado de chuva e banhado por néon. O mundo parece denso e perigoso—cada sombra pode esconder um hacker ou um tanque. O clima é tenso, como um thriller noir com membros robóticos. Você se move por corredores e telhados, sempre em menor número, sempre observando.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corre, pula e atira através de fases 2D. A chave é a furtividade: evite alarmes, elimine inimigos silenciosamente e use sua camuflagem termo-óptica para desaparecer. Quando o combate irrompe, é rápido e brutal. Você coleta armas e upgrades, mas a munição é escassa. Um passo em falso e você recomeça uma seção.
ℹ️Baseado no mangá de Masamune Shirow, este jogo coloca você nas botas cibernéticas da Major Motoko Kusanagi. Ele chegou durante os primeiros anos do PlayStation, quando o 3D ainda era novidade e os side-scrollers estavam desaparecendo.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camuflagem termo-óptica permite que você fique invisível, mas apenas por alguns segundos—o timing é tudo.
✅ As fases misturam furtividade e ação, forçando você a pensar antes de atirar.
✅ A história segue o enredo do mangá, com cenas que parecem o anime.
✅ Você pode hackear sistemas inimigos para desativar torretas ou abrir portas.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📼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PlayStation puro do final dos anos 90: cenas 3D quadradas, sprites pixelados e uma paleta escura e granulada. A câmera é fixa, os controles são duros e a dificuldade é punitiva. Parece um jogo de uma época em que cada pixel importava.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mistura de batidas industriais e sintetizadores misteriosos, combinando com o clima cyberpunk. Os efeitos sonoros são nítidos—os tiros estalam, os passos ecoam. A dublagem é cafona, mas sincera, adicionando ao charme de filme B.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🔄 Então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As mecânicas de furtividade se mantêm, especialmente o sistema de camuflagem.
Parece datado: Os controles são desajeitados e a câmera pode ser frustrante.
Ainda interessante: O cenário cyberpunk e a história continuam cativantes.
Exige paciência: Você vai morrer muito e reiniciar fases com frequência.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jogo foi desenvolvido pela Exact Edge, um pequeno estúdio que trabalhava principalmente em adaptações de animes.
Foi lançado apenas na América do Norte e Europa, não no Japão.
O efeito de camuflagem termo-óptica foi um feito técnico para o hardware do PlayStation.
É um jogo raro que captura o espírito do mangá — furtividade, cibernética e ambiguidade moral. Fãs de cyberpunk ou ação old-school encontrarão um desafio difícil e recompensador. É uma joia esquecida que vale a pena desenterrar.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Ghost in the Shell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Future Cop: LAPD – The Mecha Cop Shooter You Missed - Outro jogo de ação cyberpunk para PlayStation com mechas e combate ao crime em uma cidade iluminada por néon.
Sin: A Cyberpunk Shooter from the Late 90s - Um jogo de tiro em primeira pessoa ambientado em um mundo cyberpunk, explorando temas semelhantes de corrupção corporativa.</a:t>
            </a:r>
          </a:p>
        </p:txBody>
      </p:sp>
    </p:spTree>
  </p:cSld>
  <p:clrMapOvr>
    <a:masterClrMapping xmlns:a="http://schemas.openxmlformats.org/drawingml/2006/main"/>
  </p:clrMapOvr>
</p:sld>
</file>