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8c803864d47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09d409973bd248b0"/>
    <p:sldId xmlns:r="http://schemas.openxmlformats.org/officeDocument/2006/relationships" id="257" r:id="Rd763485c1e814098"/>
    <p:sldId xmlns:r="http://schemas.openxmlformats.org/officeDocument/2006/relationships" id="258" r:id="Rfb586f6fc8504e2c"/>
    <p:sldId xmlns:r="http://schemas.openxmlformats.org/officeDocument/2006/relationships" id="259" r:id="R6845102ad4a94fe3"/>
    <p:sldId xmlns:r="http://schemas.openxmlformats.org/officeDocument/2006/relationships" id="260" r:id="Rcd1e5cb8cab941fc"/>
    <p:sldId xmlns:r="http://schemas.openxmlformats.org/officeDocument/2006/relationships" id="261" r:id="Rdce67775c4994414"/>
    <p:sldId xmlns:r="http://schemas.openxmlformats.org/officeDocument/2006/relationships" id="262" r:id="Rbd4e639d264441f8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09d409973bd248b0" /><Relationship Type="http://schemas.openxmlformats.org/officeDocument/2006/relationships/slide" Target="/ppt/slides/slide2.xml" Id="Rd763485c1e814098" /><Relationship Type="http://schemas.openxmlformats.org/officeDocument/2006/relationships/slide" Target="/ppt/slides/slide3.xml" Id="Rfb586f6fc8504e2c" /><Relationship Type="http://schemas.openxmlformats.org/officeDocument/2006/relationships/slide" Target="/ppt/slides/slide4.xml" Id="R6845102ad4a94fe3" /><Relationship Type="http://schemas.openxmlformats.org/officeDocument/2006/relationships/slide" Target="/ppt/slides/slide5.xml" Id="Rcd1e5cb8cab941fc" /><Relationship Type="http://schemas.openxmlformats.org/officeDocument/2006/relationships/slide" Target="/ppt/slides/slide6.xml" Id="Rdce67775c4994414" /><Relationship Type="http://schemas.openxmlformats.org/officeDocument/2006/relationships/slide" Target="/ppt/slides/slide7.xml" Id="Rbd4e639d2644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O Homem da Terra: Uma Festa de Despedida que Mexe com a Mente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A festa de despedida de um professor toma um rumo inesperado quando ele afirma ter 14.000 anos de idade.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O Filme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Imagine um filme onde toda a história acontece em um único cômodo, com pessoas apenas conversando. Esse é O Homem da Terra, um drama de ficção científica americano de 2007 dirigido por Richard Schenkman. Escrito por Jerome Bixby, este filme é uma joia rara: é todo diálogo, mas prende você como um suspense. O elenco, liderado por David Lee Smith, transforma uma simples reunião em uma jornada alucinante pela história.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A História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John Oldman é um querido professor universitário que está deixando a cidade. Seus colegas fazem uma festa de despedida em sua casa rústica. Conforme a noite avança, John solta uma bomba: ele afirma ser, na verdade, um homem de 14.000 anos que está vivo desde a Idade da Pedra. Seus amigos, todos acadêmicos, ficam céticos. Eles desafiam sua história, fazendo perguntas sobre arqueologia, antropologia e religião. Mas quanto mais investigam, mais sua história se sustenta — e mais perturbadora ela se torna. O filme se transforma em uma batalha de inteligência, com a sanidade de John e as crenças de seus amigos em jogo.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Rostos e Atuações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David Lee Smith é hipnotizante como John, calmo e enigmático. O elenco de apoio, incluindo Tony Todd, John Billingsley e Ellen Crawford, traz uma mistura maravilhosa de curiosidade, raiva e descrença. Cada ator interpreta um tipo diferente de cético, fazendo os debates parecerem reais e pessoais.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Por Que Ele Fica com Você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Diálogo puro: Sem efeitos especiais, sem ação — apenas palavras. Ainda assim, é totalmente cativante.Grandes ideias: Aborda história, religião e o que significa ser humano, tudo em uma única conversa.Um twist que você não vai esperar: O final é um soco no estômago silencioso que vai deixar você pensando por dias.Atemporal: Mesmo sendo de 2007, as perguntas que ele levanta são eternas.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Conclusão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Homem da Terra é imperdível para quem ama filmes inteligentes e cheios de diálogos. Se você gosta de histórias que desafiam sua mente e tocam seu coração, este é um presente surpreendente. Pegue uma xícara de chá, acomode-se e deixe a conversa começar.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Fonte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Homem da Terra Wikipedia</a:t>
            </a:r>
          </a:p>
        </p:txBody>
      </p:sp>
    </p:spTree>
  </p:cSld>
  <p:clrMapOvr>
    <a:masterClrMapping xmlns:a="http://schemas.openxmlformats.org/drawingml/2006/main"/>
  </p:clrMapOvr>
</p:sld>
</file>