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bc40b7b52abb4f34"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126c0b7e89a243cb"/>
    <p:sldId xmlns:r="http://schemas.openxmlformats.org/officeDocument/2006/relationships" id="257" r:id="R495eca37cc2c46a2"/>
    <p:sldId xmlns:r="http://schemas.openxmlformats.org/officeDocument/2006/relationships" id="258" r:id="Re836c0660e8f4131"/>
    <p:sldId xmlns:r="http://schemas.openxmlformats.org/officeDocument/2006/relationships" id="259" r:id="Rca68c24f71734e61"/>
    <p:sldId xmlns:r="http://schemas.openxmlformats.org/officeDocument/2006/relationships" id="260" r:id="R202ea45a05fa4b1d"/>
    <p:sldId xmlns:r="http://schemas.openxmlformats.org/officeDocument/2006/relationships" id="261" r:id="R0bf05953604e440d"/>
    <p:sldId xmlns:r="http://schemas.openxmlformats.org/officeDocument/2006/relationships" id="262" r:id="Rfb5d6f0bab294946"/>
    <p:sldId xmlns:r="http://schemas.openxmlformats.org/officeDocument/2006/relationships" id="263" r:id="R0baaf28ee34e44df"/>
    <p:sldId xmlns:r="http://schemas.openxmlformats.org/officeDocument/2006/relationships" id="264" r:id="R8c12fa4737f64803"/>
    <p:sldId xmlns:r="http://schemas.openxmlformats.org/officeDocument/2006/relationships" id="265" r:id="R555def4b0b9945c3"/>
    <p:sldId xmlns:r="http://schemas.openxmlformats.org/officeDocument/2006/relationships" id="266" r:id="R113910e9e54a439d"/>
    <p:sldId xmlns:r="http://schemas.openxmlformats.org/officeDocument/2006/relationships" id="267" r:id="Rec26ad45b90f49f8"/>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126c0b7e89a243cb" /><Relationship Type="http://schemas.openxmlformats.org/officeDocument/2006/relationships/slide" Target="/ppt/slides/slide2.xml" Id="R495eca37cc2c46a2" /><Relationship Type="http://schemas.openxmlformats.org/officeDocument/2006/relationships/slide" Target="/ppt/slides/slide3.xml" Id="Re836c0660e8f4131" /><Relationship Type="http://schemas.openxmlformats.org/officeDocument/2006/relationships/slide" Target="/ppt/slides/slide4.xml" Id="Rca68c24f71734e61" /><Relationship Type="http://schemas.openxmlformats.org/officeDocument/2006/relationships/slide" Target="/ppt/slides/slide5.xml" Id="R202ea45a05fa4b1d" /><Relationship Type="http://schemas.openxmlformats.org/officeDocument/2006/relationships/slide" Target="/ppt/slides/slide6.xml" Id="R0bf05953604e440d" /><Relationship Type="http://schemas.openxmlformats.org/officeDocument/2006/relationships/slide" Target="/ppt/slides/slide7.xml" Id="Rfb5d6f0bab294946" /><Relationship Type="http://schemas.openxmlformats.org/officeDocument/2006/relationships/slide" Target="/ppt/slides/slide8.xml" Id="R0baaf28ee34e44df" /><Relationship Type="http://schemas.openxmlformats.org/officeDocument/2006/relationships/slide" Target="/ppt/slides/slide9.xml" Id="R8c12fa4737f64803" /><Relationship Type="http://schemas.openxmlformats.org/officeDocument/2006/relationships/slide" Target="/ppt/slides/slide10.xml" Id="R555def4b0b9945c3" /><Relationship Type="http://schemas.openxmlformats.org/officeDocument/2006/relationships/slide" Target="/ppt/slides/slide11.xml" Id="R113910e9e54a439d" /><Relationship Type="http://schemas.openxmlformats.org/officeDocument/2006/relationships/slide" Target="/ppt/slides/slide12.xml" Id="Rec26ad45b90f49f8"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O Infinito: Um Terror de Ficção Científica que se Recusa a se Explicar</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Dois irmãos retornam a uma comuna de culto, mas o mistério é mais profundo do que eles lembram.</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Em resumo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Ano: 2017
Diretor: Justin Benson e Aaron Moorhead
País: Estados Unidos
Gênero: Ficção Científica, Terror, Suspense
Elenco principal: Aaron Moorhead, Justin Benson, Callie Hernandez, Tate Ellington
Duração: 112 minutos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 volta ao complexo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Justin e Aaron são irmãos. Eles cresceram em uma seita chamada Camp Arcadia. Saíram quando adolescentes. Agora, uma fita de vídeo misteriosa vinda da comuna os atrai de volta. Eles planejam ficar uma noite.
As pessoas parecem amigáveis. O líder parece calmo. Mas o tempo se comporta de forma estranha. O céu oscila. Os irmãos começam a se perguntar se sair foi a escolha certa, ou se eles realmente nunca partiram.</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arte de não contar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 maioria dos filmes de terror de ficção científica explica suas regras. The Endless faz o oposto. Eventos estranhos acontecem sem aviso ou explicação. Um personagem desaparece. Um ciclo se repete. O público fica na mesma confusão que os irmãos.
O filme trata a incerteza como uma característica, não um defeito. Ele confia que você permanecerá curioso sem precisar de respostas. Essa confiança é rara e dá à história um poder silencioso e perturbador.
ℹ️A recusa do filme em explicar é intencional. Isso cria um mistério real, não confusão — convidando você a lidar com o desconhecido.</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Horrores artesanais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Os efeitos visuais parecem deliberados, não baratos. O filme usa efeitos práticos e truques digitais de baixa qualidade para criar seus momentos mais estranhos. Uma esfera brilhante. Um céu distorcido. Uma criatura vislumbrada no escuro.
Essas imagens parecem táteis, como algo construído em uma garagem. Essa qualidade artesanal torna o sobrenatural mais real. Também se encaixa no espírito independente e de baixo orçamento do filme. Nada aqui é polido até a anonimidade.</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Irmãos no centro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Justin Benson e Aaron Moorhead interpretam os irmãos. Eles também dirigiram, escreveram e editaram o filme. Essa proximidade aparece. Suas atuações parecem vividas. Justin é cauteloso, cético. Aaron é atraído pelo calor da comunidade.
Suas discussões parecem reais porque vêm do amor, não do conflito. O núcleo emocional do filme não é o mistério. É a questão de saber se duas pessoas que cresceram juntas ainda podem se entender.</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Ritmo lento sem fogos de artifício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ritmo é paciente. Paciente demais para alguns. O trecho do meio repete o mesmo tipo de tensão sem acrescentar muito. Um personagem entra na floresta. Algo estranho acontece. Ele volta abalado. Isso acontece mais de uma vez.
O filme poderia perder alguns minutos desses ciclos. Ainda assim, a paciência compensa para os espectadores dispostos a lidar com a ambiguidade. O ato final merece sua estranheza.
⚠️O trecho do meio pode parecer repetitivo. Mas se você persistir, a recompensa vale a espera.</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que ainda funciona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A dinâmica entre os irmãos parece natural e genuína.
✅ Os efeitos práticos dão ao sobrenatural um peso físico.
✅ A recusa do filme em explicar gera mistério real, não confusão.
✅ O cenário — uma comuna remota — parece ao mesmo tempo pacífico e ameaçador.
✅ O design de som usa o silêncio e ruídos ambientes para construir o medo.</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pergunta por trás do filme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O que significa pertencer a algum lugar? Os irmãos deixaram um culto, mas nunca construíram uma vida fora. A comuna oferece comunidade, propósito e um conforto estranho. Mas também exige algo em troca.
The Endless pergunta se o custo de pertencer vale a pena. Nunca responde. A pergunta persiste, como o céu cintilante sobre Camp Arcadia.</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Saindo do ciclo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Endless é um filme sobre voltar a um lugar do qual você escapou. Não explica por que você saiu nem por que voltou. Apenas mostra que alguns ciclos são mais difíceis de quebrar do que outros.
O mistério fica com você, não como um enigma a ser resolvido, mas como um sentimento que você não consegue sacudir.</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Fontes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Endless (filme) Wikipedia
Fatos TMDB</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Artigos relacionados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Dark City: Uma Cidade que se Reescreve — Outra ficção científica que se recusa a explicar sua realidade, onde uma cidade se remodela à meia-noite.
A Chegada: Uma Ficção Científica Silenciosa que Confia na Sua Inteligência — Um thriller paranoico que confia em você para montar o mistério, muito parecido com The Endless.
Stay: Uma Mente que se Recusa a Ficar Parada — Um thriller psicológico onde a realidade se dobra e as respostas permanecem fora de alcance, ecoando a ambiguidade do filme.</a:t>
            </a:r>
          </a:p>
        </p:txBody>
      </p:sp>
    </p:spTree>
  </p:cSld>
  <p:clrMapOvr>
    <a:masterClrMapping xmlns:a="http://schemas.openxmlformats.org/drawingml/2006/main"/>
  </p:clrMapOvr>
</p:sld>
</file>