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80354ede6a043e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e16b0e38b8640f9"/>
    <p:sldId xmlns:r="http://schemas.openxmlformats.org/officeDocument/2006/relationships" id="257" r:id="R74e9809bd3784cac"/>
    <p:sldId xmlns:r="http://schemas.openxmlformats.org/officeDocument/2006/relationships" id="258" r:id="Rae9323c0c399466e"/>
    <p:sldId xmlns:r="http://schemas.openxmlformats.org/officeDocument/2006/relationships" id="259" r:id="R9d05c8799b774dfa"/>
    <p:sldId xmlns:r="http://schemas.openxmlformats.org/officeDocument/2006/relationships" id="260" r:id="Racffc917f6d34ead"/>
    <p:sldId xmlns:r="http://schemas.openxmlformats.org/officeDocument/2006/relationships" id="261" r:id="R985aced0f9af47d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e16b0e38b8640f9" /><Relationship Type="http://schemas.openxmlformats.org/officeDocument/2006/relationships/slide" Target="/ppt/slides/slide2.xml" Id="R74e9809bd3784cac" /><Relationship Type="http://schemas.openxmlformats.org/officeDocument/2006/relationships/slide" Target="/ppt/slides/slide3.xml" Id="Rae9323c0c399466e" /><Relationship Type="http://schemas.openxmlformats.org/officeDocument/2006/relationships/slide" Target="/ppt/slides/slide4.xml" Id="R9d05c8799b774dfa" /><Relationship Type="http://schemas.openxmlformats.org/officeDocument/2006/relationships/slide" Target="/ppt/slides/slide5.xml" Id="Racffc917f6d34ead" /><Relationship Type="http://schemas.openxmlformats.org/officeDocument/2006/relationships/slide" Target="/ppt/slides/slide6.xml" Id="R985aced0f9af47d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 Jantar Que Era Só Para Você</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Por que comer sozinho muitas vezes parece uma obrigação, enquanto compartilhar uma refeição a transforma em algo mais.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problema da refeição solitária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comer sozinho muitas vezes parece uma tarefa, enquanto comer com outra pessoa parece um evento? A mesma comida, a mesma fome, a mesma cozinha. Mas quando estou sozinho, como com pressa. Fico em pé. Fico rolando a tela do celular. Quando tem outra pessoa à mesa, eu sento. Dou mordidas menores. Percebo o nível de sal.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Mudanças de atenção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Quando você come sozinho, a única coisa em que prestar atenção é a comida e seus próprios pensamentos. Isso pode ser desconfortável. O arroz parece sem graça. O silêncio parece alto. Então você busca uma distração — um podcast, as notícias, qualquer coisa para preencher o espaço. A refeição vira um pano de fundo.
Mas quando outra pessoa está presente, a comida se torna um objeto compartilhado. Vocês conversam sobre ela. Passam o sal. A refeição ganha uma forma — um começo, um meio, um fim — porque a conversa lhe dá isso.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ritmo da companhia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Percebi que pessoas que cozinham profissionalmente muitas vezes comem em pé. Dão uma garfada entre os pedidos. É eficiente. Mas quando se sentam com amigos, esses mesmos cozinheiros comem devagar. O ritmo muda.
Comer sozinho não tem ritmo. É apenas ingestão. Comer com outras pessoas tem pausas — esperar alguém terminar uma história, passar um prato, rir. Essas pausas são onde a refeição realmente acontece.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talvez o problema não seja estar sozinho. Talvez seja a expectativa de que comer sozinho seja tão bom quanto comer com outras pessoas. Algumas pessoas adoram um jantar solitário. Acendem uma vela, servem um copo de vinho, leem um livro. Tratam a si mesmas como companhia.
A questão pode ser que eu não faço isso. Trato minha refeição solitária como uma parada de abastecimento. Não ponho a mesa para uma pessoa. Não coloco o arroz em uma tigela. Como direto da panela, em pé, e me pergunto por que parece vazio.
A verdade é que comer sozinho é uma habilidade. Exige que você esteja presente consigo mesmo. E isso é mais difícil do que estar presente com outra pessoa.
Ainda comi aquele arroz com feijão. Fiquei satisfeito. Mas não me lembro deles. Da próxima vez, talvez eu tente sentar. Só par…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Plate You Don't Bother With When You Eat Alone — Explora os pequenos rituais que pulamos quando comemos sozinhos, e o que isso diz sobre como valorizamos a refeição.
Why Cooking for One Feels Like a Chore — Dá continuidade direta à ideia de que o verdadeiro fardo não é cozinhar, mas comer sozinho.
The Soup That Tastes Better When Someone Else Makes It — Examina como a presença de outra pessoa altera o sabor da comida, ecoando o tema do artigo.</a:t>
            </a:r>
          </a:p>
        </p:txBody>
      </p:sp>
    </p:spTree>
  </p:cSld>
  <p:clrMapOvr>
    <a:masterClrMapping xmlns:a="http://schemas.openxmlformats.org/drawingml/2006/main"/>
  </p:clrMapOvr>
</p:sld>
</file>