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caac50f6cd644e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3c0a15ada394caf"/>
    <p:sldId xmlns:r="http://schemas.openxmlformats.org/officeDocument/2006/relationships" id="257" r:id="Re30acc58d4274ed0"/>
    <p:sldId xmlns:r="http://schemas.openxmlformats.org/officeDocument/2006/relationships" id="258" r:id="R241cdc1f09404eec"/>
    <p:sldId xmlns:r="http://schemas.openxmlformats.org/officeDocument/2006/relationships" id="259" r:id="R8a999615362d45b9"/>
    <p:sldId xmlns:r="http://schemas.openxmlformats.org/officeDocument/2006/relationships" id="260" r:id="Ref5f9b8ea92d4ab7"/>
    <p:sldId xmlns:r="http://schemas.openxmlformats.org/officeDocument/2006/relationships" id="261" r:id="Re33d710f7a7c4772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3c0a15ada394caf" /><Relationship Type="http://schemas.openxmlformats.org/officeDocument/2006/relationships/slide" Target="/ppt/slides/slide2.xml" Id="Re30acc58d4274ed0" /><Relationship Type="http://schemas.openxmlformats.org/officeDocument/2006/relationships/slide" Target="/ppt/slides/slide3.xml" Id="R241cdc1f09404eec" /><Relationship Type="http://schemas.openxmlformats.org/officeDocument/2006/relationships/slide" Target="/ppt/slides/slide4.xml" Id="R8a999615362d45b9" /><Relationship Type="http://schemas.openxmlformats.org/officeDocument/2006/relationships/slide" Target="/ppt/slides/slide5.xml" Id="Ref5f9b8ea92d4ab7" /><Relationship Type="http://schemas.openxmlformats.org/officeDocument/2006/relationships/slide" Target="/ppt/slides/slide6.xml" Id="Re33d710f7a7c4772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Mesmo Almoço Todos os Dias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Por que comer a mesma coisa no trabalho parece bom, mas repetir o jantar em casa parece um fracasso.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🥪 Repetição versus ritual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a mesma refeição parece completamente diferente dependendo de onde você a come? Em uma mesa de escritório, repetição é eficiência. Em uma mesa de jantar, repetição é um problema. O sanduíche de peru não é uma falha de imaginação. É um sistema.
Mas se eu servisse à minha família os mesmos três pratos em rotação, alguém acabaria dizendo algo. Provavelmente não em voz alta. Mas o silêncio engrossaria.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🪑 Refeições de trabalho: combustível, não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Refeições de trabalho são combustível. Ninguém espera que um sanduíche de peru seja uma experiência. O objetivo é parar de sentir fome para que você possa voltar ao que estava fazendo. O sanduíche é uma ferramenta, como um grampeador. Você não elogia um grampeador. Também não reclama de um grampeador, a menos que ele emperre. Meu sanduíche nunca emperra. É perfeitamente adequado. Esse é o maior elogio que uma refeição de trabalho pode receber.
💡Pense no seu almoço de escritório como um sistema, não um compromisso. É o hábito repetível que libera energia mental para o trabalho que importa.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🍽️ O jantar como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Em casa, espera-se que a comida signifique algo. É cuidado, variedade, esforço, amor. Mesmo que você more sozinho, há uma voz que diz que você deveria se mimar, deveria comer algo diferente, deveria cozinhar algo que demore mais que o ciclo do micro-ondas.
A mesma refeição duas noites seguidas parece que você desistiu. Três noites parece uma confissão. O sanduíche de peru nunca precisa carregar esse peso. Ele apenas fica ali, sendo um sanduíche, e isso é o suficiente.
Um evento toda noite é exaustivo. O sanduíche de peru sabe disso. Ele não se desculpa por ser simples.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📌 A culpa emprestada da repetição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complicação honesta é que a maior parte da vergonha em repetir o jantar vem de fora. Livros de receitas, revistas, amigos que postam fotos de coisas cozidas.
Na verdade, ninguém se importa em comer a mesma massa duas vezes. O corpo não se importa. O corpo gosta de previsibilidade. A culpa é uma ressaca social de alguma ideia de que comer deveria ser sempre um evento. Mas um evento toda noite é exaustivo. O sanduíche de peru sabe disso. Ele não se desculpa por ser simples.
A questão não é se a repetição é ruim. É se podemos deixar a mesa de jantar ser tão honesta quanto a mesa de escritório. Algumas noites, a refeição é apenas combustível. Isso não é um fracasso. É uma terça-feira.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Terceira Noite do Mesmo Prato - Explora o desconforto social das sobras, um passo natural após a reflexão do artigo sobre refeições repetidas.
O Mesmo Sanduíche, Dois Sabores Diferentes - Examina como comer sozinho altera a percepção do sabor, complementando o contraste do artigo entre refeições no trabalho e em casa.
Por Que Cozinhar para Um Parece uma Tarefa - Aprofunda o fardo de cozinhar sozinho, ampliando o tema do artigo sobre expectativas de jantar versus praticidade.</a:t>
            </a:r>
          </a:p>
        </p:txBody>
      </p:sp>
    </p:spTree>
  </p:cSld>
  <p:clrMapOvr>
    <a:masterClrMapping xmlns:a="http://schemas.openxmlformats.org/drawingml/2006/main"/>
  </p:clrMapOvr>
</p:sld>
</file>