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658638673ad4a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836319cd94c4881"/>
    <p:sldId xmlns:r="http://schemas.openxmlformats.org/officeDocument/2006/relationships" id="257" r:id="Raff55dcba92f43d3"/>
    <p:sldId xmlns:r="http://schemas.openxmlformats.org/officeDocument/2006/relationships" id="258" r:id="Re41704a2c9be44d1"/>
    <p:sldId xmlns:r="http://schemas.openxmlformats.org/officeDocument/2006/relationships" id="259" r:id="Rba04488e0c70460b"/>
    <p:sldId xmlns:r="http://schemas.openxmlformats.org/officeDocument/2006/relationships" id="260" r:id="R437bd12b90e04497"/>
    <p:sldId xmlns:r="http://schemas.openxmlformats.org/officeDocument/2006/relationships" id="261" r:id="Ra3f905c3f2f44a1f"/>
    <p:sldId xmlns:r="http://schemas.openxmlformats.org/officeDocument/2006/relationships" id="262" r:id="Rdb29d246553e40b8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836319cd94c4881" /><Relationship Type="http://schemas.openxmlformats.org/officeDocument/2006/relationships/slide" Target="/ppt/slides/slide2.xml" Id="Raff55dcba92f43d3" /><Relationship Type="http://schemas.openxmlformats.org/officeDocument/2006/relationships/slide" Target="/ppt/slides/slide3.xml" Id="Re41704a2c9be44d1" /><Relationship Type="http://schemas.openxmlformats.org/officeDocument/2006/relationships/slide" Target="/ppt/slides/slide4.xml" Id="Rba04488e0c70460b" /><Relationship Type="http://schemas.openxmlformats.org/officeDocument/2006/relationships/slide" Target="/ppt/slides/slide5.xml" Id="R437bd12b90e04497" /><Relationship Type="http://schemas.openxmlformats.org/officeDocument/2006/relationships/slide" Target="/ppt/slides/slide6.xml" Id="Ra3f905c3f2f44a1f" /><Relationship Type="http://schemas.openxmlformats.org/officeDocument/2006/relationships/slide" Target="/ppt/slides/slide7.xml" Id="Rdb29d246553e40b8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Mesmo Sanduíche, Dois Sabores Diferentes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Por que comer sozinho pode fazer a comida parecer sem graça, e o que isso diz sobre como experimentamos o sabor.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A Pergunta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a mesma comida tem um gosto diferente quando você a come sozinho versus quando está com outra pessoa? Os ingredientes eram idênticos. Minha fome era a mesma. Mas a experiência não.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Peso da Atenção Compartilhada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Quando você come com alguém, não está apenas sentindo o gosto da comida. Você está sentindo o gosto do momento. A conversa, a risada, a pausa entre as mordidas. Sua atenção está dividida, mas de alguma forma isso faz a comida parecer mais viva. Não é que os sabores sejam mais fortes. É que eles importam mais.
O sanduíche se torna parte de uma memória, não apenas combustível.
ℹ️Insight chave: A atenção compartilhada transforma o ato de comer de uma necessidade biológica em um ritual social. A mesma mordida pode parecer profundamente diferente dependendo de quem está do outro lado da mesa.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🤫 O Silêncio Que Muda 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Comer sozinho é diferente. Não há ninguém para dizer: "Isso está bom". Ninguém para validar o esforço. O silêncio pode fazer a comida parecer menor. Você percebe cada mastigada, cada gole.
Às vezes isso é meditativo, mas muitas vezes é apenas solitário. A comida vira uma tarefa, não um agrado.
O silêncio pode fazer a comida parecer menor. Você percebe cada mastigada, cada gole.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talvez o problema não seja a companhia. Talvez seja o celular. Eu comi aquele primeiro sanduíche distraído. Na segunda vez, eu estava presente. Talvez a diferença real seja atenção, não as pessoas.
Algumas das melhores refeições que já tive foram sozinho, em uma cozinha silenciosa, sem tela. A comida tinha o gosto dela mesma. Sem competição. Sem barulho. Só eu e o tomate.
💡Dica: Da próxima vez que você comer sozinho, coloque o celular em outro cômodo. Você pode descobrir que a solidão à mesa pode ser tão rica quanto uma companhia.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O Fechamento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não sei se o sanduíche estava melhor por causa da amiga ou porque coloquei o celular de lado. Talvez ambos. Mas sei disso: da próxima vez que eu comer sozinho, tentarei sentar à mesa. E da próxima vez que eu comer com alguém, tentarei sentir o gosto da comida, não apenas da companhia.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Plate You Don't Bother With When You Eat Alone — Explora o ritual de empratar a comida para si mesmo versus comer direto da geladeira.
Why Cooking for One Feels Like a Chore — Examina por que cozinhar para um muitas vezes parece um fardo, ligando à solidão de comer sozinho.
The Soup That Tastes Better When Someone Else Makes It — Pergunta por que a comida feita por outros tem um gosto melhor, um paralelo ao contexto social do sabor.</a:t>
            </a:r>
          </a:p>
        </p:txBody>
      </p:sp>
    </p:spTree>
  </p:cSld>
  <p:clrMapOvr>
    <a:masterClrMapping xmlns:a="http://schemas.openxmlformats.org/drawingml/2006/main"/>
  </p:clrMapOvr>
</p:sld>
</file>