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8fc0c9f9246b4006"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f568ac795c8d46ed"/>
    <p:sldId xmlns:r="http://schemas.openxmlformats.org/officeDocument/2006/relationships" id="257" r:id="Rab08f03ca1bf4a7d"/>
    <p:sldId xmlns:r="http://schemas.openxmlformats.org/officeDocument/2006/relationships" id="258" r:id="Rb698689dc5e044e1"/>
    <p:sldId xmlns:r="http://schemas.openxmlformats.org/officeDocument/2006/relationships" id="259" r:id="R1971751046424fa1"/>
    <p:sldId xmlns:r="http://schemas.openxmlformats.org/officeDocument/2006/relationships" id="260" r:id="Rd1d1940af25b45ce"/>
    <p:sldId xmlns:r="http://schemas.openxmlformats.org/officeDocument/2006/relationships" id="261" r:id="R19793893fddd4fe5"/>
    <p:sldId xmlns:r="http://schemas.openxmlformats.org/officeDocument/2006/relationships" id="262" r:id="Rd45e90f99cd14201"/>
    <p:sldId xmlns:r="http://schemas.openxmlformats.org/officeDocument/2006/relationships" id="263" r:id="R9185cd280d3046ce"/>
    <p:sldId xmlns:r="http://schemas.openxmlformats.org/officeDocument/2006/relationships" id="264" r:id="R55ac9f251be74f5a"/>
    <p:sldId xmlns:r="http://schemas.openxmlformats.org/officeDocument/2006/relationships" id="265" r:id="Rc4f17ef34ada4840"/>
    <p:sldId xmlns:r="http://schemas.openxmlformats.org/officeDocument/2006/relationships" id="266" r:id="R9d1a672bf55441a1"/>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f568ac795c8d46ed" /><Relationship Type="http://schemas.openxmlformats.org/officeDocument/2006/relationships/slide" Target="/ppt/slides/slide2.xml" Id="Rab08f03ca1bf4a7d" /><Relationship Type="http://schemas.openxmlformats.org/officeDocument/2006/relationships/slide" Target="/ppt/slides/slide3.xml" Id="Rb698689dc5e044e1" /><Relationship Type="http://schemas.openxmlformats.org/officeDocument/2006/relationships/slide" Target="/ppt/slides/slide4.xml" Id="R1971751046424fa1" /><Relationship Type="http://schemas.openxmlformats.org/officeDocument/2006/relationships/slide" Target="/ppt/slides/slide5.xml" Id="Rd1d1940af25b45ce" /><Relationship Type="http://schemas.openxmlformats.org/officeDocument/2006/relationships/slide" Target="/ppt/slides/slide6.xml" Id="R19793893fddd4fe5" /><Relationship Type="http://schemas.openxmlformats.org/officeDocument/2006/relationships/slide" Target="/ppt/slides/slide7.xml" Id="Rd45e90f99cd14201" /><Relationship Type="http://schemas.openxmlformats.org/officeDocument/2006/relationships/slide" Target="/ppt/slides/slide8.xml" Id="R9185cd280d3046ce" /><Relationship Type="http://schemas.openxmlformats.org/officeDocument/2006/relationships/slide" Target="/ppt/slides/slide9.xml" Id="R55ac9f251be74f5a" /><Relationship Type="http://schemas.openxmlformats.org/officeDocument/2006/relationships/slide" Target="/ppt/slides/slide10.xml" Id="Rc4f17ef34ada4840" /><Relationship Type="http://schemas.openxmlformats.org/officeDocument/2006/relationships/slide" Target="/ppt/slides/slide11.xml" Id="R9d1a672bf55441a1"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O Mistério de Age of Empires II: Como um jogo lançado há quase 28 anos continua tão popular?</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Microsoft lançou Age of Empires IV como sucessor espiritual de Age of Empires II. Porém, atualmente ele possui menos jogadores que Age of Empires II. Isso levanta um mistério interessante: como um jogo tão antigo ainda consegue fazer tanto sucesso?</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Cada civilização parecia única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Hoje é comum encontrar jogos onde facções diferentes possuem apenas pequenas alterações de atributos.Age of Empires II foi além.Cada civilização possuía unidades exclusivas, estilos arquitetônicos próprios, tecnologias específicas e estratégias diferentes. Isso fazia com que aprender uma nova civilização fosse quase como aprender um novo jogo.Essa atenção aos detalhes ajudava a criar uma forte sensação de identidade e fazia o mundo do jogo parecer vivo.</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Mais do que estratégia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Age of Empires II não era apenas sobre coletar recursos e montar exércitos.Era sobre comandar samurais japoneses, cavaleiros francos, arqueiros britânicos ou guerreiros astecas enquanto uma trilha sonora marcante tocava ao fundo. Era sobre reviver grandes momentos da História e criar suas próprias histórias dentro de cada partida.Talvez seja por isso que tantas pessoas ainda voltam ao jogo depois de quase três décadas. Age of Empires II não oferecia apenas estratégia. Ele oferecia imersão.</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Um estúdio criado por jogadores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Ensemble Studios não nasceu dentro de uma grande empresa de jogos. Ela foi fundada por programadores que trabalhavam desenvolvendo softwares corporativos e estavam cansados de criar sistemas que consideravam pouco interessantes.Em vez de continuar seguindo o caminho mais seguro, decidiram tentar algo que realmente gostavam: fazer videogames.Eles não eram apenas desenvolvedores. Passavam horas jogando, discutindo estratégias e frequentando fliperamas. Antes de criar jogos, eles eram o público dos jogos.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Eles criaram o jogo que queriam jogar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Muitas empresas começam pensando no mercado.A Ensemble parecia pensar diferente.Em vez de perguntar "o que vai vender?", eles perguntavam "o que seria divertido jogar?".Essa filosofia aparece claramente em Age of Empires II. O jogo possui regras simples de entender, mas uma profundidade enorme para quem deseja dominá-lo.Você aprende a coletar recursos em poucos minutos.Você pode levar anos aprendendo todas as estratégias.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segredo está nas escolhas pequenas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Age of Empires II não revolucionou apenas por causa das batalhas.O jogo tomou dezenas de pequenas decisões corretas:Partidas relativamente rápidas para um RTS.Civilizações muito legais como vikings ou godos e fáceis de reconhecer com unidades únicas e bem desenhadas.Economia simples de aprender.Interface limpa.Combates fáceis de entender.Pouca aleatoriedade.Quando um jogador perde, normalmente sabe o motivo. Isso cria uma sensação de justiça que mantém as pessoas jogando por anos.</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Um jogo que nunca parou de evoluir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Outro fator importante é que Age of Empires II nunca foi abandonado.Mesmo décadas após o lançamento, o jogo continuou recebendo expansões, correções, novas civilizações e melhorias de qualidade de vida.Poucos jogos de 1999 podem dizer o mesmo.Enquanto muitos clássicos ficaram presos ao passado, Age of Empires II continuou evoluindo junto com sua comunidade.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Mais do que nostalgia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É comum ouvir que Age of Empires II sobrevive apenas por nostalgia.Mas a nostalgia não explica por que novos jogadores continuam chegando todos os anos.Se fosse apenas nostalgia, as pessoas jogariam por algumas horas e iriam embora.Elas continuam porque o jogo ainda funciona.Os fundamentos continuam sólidos quase três décadas depois.</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verdadeira conquista da Ensemble Studios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maior conquista da Ensemble Studios não foi vender milhões de cópias.Foi criar algo atemporal.Um jogo feito por pessoas que entendiam exatamente o que torna um jogo divertido.A tecnologia mudou.Os gráficos evoluíram.A indústria inteira se transformou, até hoje não houve uma evolução em mêcanica de RTS significativa. Mas Age of Empires II continua aqui, sendo jogado todos os dias.Talvez esse seja o verdadeiro segredo: diversão genuína envelhece muito mais devagar do que a tecnologia.</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Um jogo feito com carinho pelos detalhes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jogabilidade foi um dos motivos do sucesso de Age of Empires II, mas não foi o único.A Ensemble Studios também fez um trabalho impressionante na ambientação. Em vez de criar apenas unidades genéricas, cada civilização possuía sua própria identidade visual. Era fácil diferenciar um guerreiro asteca de um cavaleiro europeu ou de um samurai japonês.A trilha sonora também ajudava a criar essa imersão. As músicas misturavam instrumentos e estilos inspirados em diferentes culturas, fazendo com que o jogo transmitisse a sensação de estar viajando por várias partes do mundo medieval.</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sensação de participar da História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Outro diferencial eram as campanhas históricas.Em vez de simplesmente jogar partidas aleatórias, o jogador podia acompanhar personagens e conflitos inspirados em eventos reais. Nomes como Joana d'Arc, Saladino, Gêngis Khan e William Wallace apresentavam períodos da História de forma divertida e acessível.Para muitos jogadores, Age of Empires II foi o primeiro contato com esses personagens históricos.​Muito antes do sériado Vikings mostrar historia de Ragnar o Age of Empires II já tinha essas batalhas contadas na sua historia.</a:t>
            </a:r>
          </a:p>
        </p:txBody>
      </p:sp>
    </p:spTree>
  </p:cSld>
  <p:clrMapOvr>
    <a:masterClrMapping xmlns:a="http://schemas.openxmlformats.org/drawingml/2006/main"/>
  </p:clrMapOvr>
</p:sld>
</file>