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416a57478d4a40d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6419e25c96404763"/>
    <p:sldId xmlns:r="http://schemas.openxmlformats.org/officeDocument/2006/relationships" id="257" r:id="R7e9ab56a87264773"/>
    <p:sldId xmlns:r="http://schemas.openxmlformats.org/officeDocument/2006/relationships" id="258" r:id="R0e8ea48e80d248ce"/>
    <p:sldId xmlns:r="http://schemas.openxmlformats.org/officeDocument/2006/relationships" id="259" r:id="R2a29c71634194787"/>
    <p:sldId xmlns:r="http://schemas.openxmlformats.org/officeDocument/2006/relationships" id="260" r:id="R290f18a69c934196"/>
    <p:sldId xmlns:r="http://schemas.openxmlformats.org/officeDocument/2006/relationships" id="261" r:id="R05a149b2ca5447c1"/>
    <p:sldId xmlns:r="http://schemas.openxmlformats.org/officeDocument/2006/relationships" id="262" r:id="Re3a216d35b5349c6"/>
    <p:sldId xmlns:r="http://schemas.openxmlformats.org/officeDocument/2006/relationships" id="263" r:id="R8892dfd85b064807"/>
    <p:sldId xmlns:r="http://schemas.openxmlformats.org/officeDocument/2006/relationships" id="264" r:id="R8089a1f43de04824"/>
    <p:sldId xmlns:r="http://schemas.openxmlformats.org/officeDocument/2006/relationships" id="265" r:id="Red9cc968ee1a4597"/>
    <p:sldId xmlns:r="http://schemas.openxmlformats.org/officeDocument/2006/relationships" id="266" r:id="Rcbd534dd38be4f4d"/>
    <p:sldId xmlns:r="http://schemas.openxmlformats.org/officeDocument/2006/relationships" id="267" r:id="Re61ca39f8e8e4e44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6419e25c96404763" /><Relationship Type="http://schemas.openxmlformats.org/officeDocument/2006/relationships/slide" Target="/ppt/slides/slide2.xml" Id="R7e9ab56a87264773" /><Relationship Type="http://schemas.openxmlformats.org/officeDocument/2006/relationships/slide" Target="/ppt/slides/slide3.xml" Id="R0e8ea48e80d248ce" /><Relationship Type="http://schemas.openxmlformats.org/officeDocument/2006/relationships/slide" Target="/ppt/slides/slide4.xml" Id="R2a29c71634194787" /><Relationship Type="http://schemas.openxmlformats.org/officeDocument/2006/relationships/slide" Target="/ppt/slides/slide5.xml" Id="R290f18a69c934196" /><Relationship Type="http://schemas.openxmlformats.org/officeDocument/2006/relationships/slide" Target="/ppt/slides/slide6.xml" Id="R05a149b2ca5447c1" /><Relationship Type="http://schemas.openxmlformats.org/officeDocument/2006/relationships/slide" Target="/ppt/slides/slide7.xml" Id="Re3a216d35b5349c6" /><Relationship Type="http://schemas.openxmlformats.org/officeDocument/2006/relationships/slide" Target="/ppt/slides/slide8.xml" Id="R8892dfd85b064807" /><Relationship Type="http://schemas.openxmlformats.org/officeDocument/2006/relationships/slide" Target="/ppt/slides/slide9.xml" Id="R8089a1f43de04824" /><Relationship Type="http://schemas.openxmlformats.org/officeDocument/2006/relationships/slide" Target="/ppt/slides/slide10.xml" Id="Red9cc968ee1a4597" /><Relationship Type="http://schemas.openxmlformats.org/officeDocument/2006/relationships/slide" Target="/ppt/slides/slide11.xml" Id="Rcbd534dd38be4f4d" /><Relationship Type="http://schemas.openxmlformats.org/officeDocument/2006/relationships/slide" Target="/ppt/slides/slide12.xml" Id="Re61ca39f8e8e4e44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O Neverhood: Um Mundo Inteiramente Feito de Argila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Uma aventura point-and-click de 1996 onde você explora um mundo bizarro de claymation feito à mão.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📦 Sobre o Jogo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Lançamento: 1996
Desenvolvedora: The Neverhood, Inc.
Publicadora: DreamWorks Interactive
Plataforma: Microsoft Windows
Gênero: Aventura point-and-click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🎭 A Experiência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Entrar em The Neverhood é como andar dentro de um desenho animado em stop-motion. Cada superfície, criatura e objeto é esculpido em argila, dando ao mundo uma sensação tátil e artesanal. O clima é lúdico e estranho, com uma sensação de mistério silencioso.
Você está sozinho em uma terra bizarra e silenciosa, e o jogo confia em você para ser curioso.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🎮 Como Funciona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Você clica para mover Klaymen por cenas de argila pré-renderizadas, resolvendo quebra-cabeças interagindo com objetos e personagens. Não há inventário; em vez disso, você coleta itens que mudam o mundo ao seu redor. Os quebra-cabeças são baseados em lógica, muitas vezes exigindo observação e experimentação. O jogo é não linear, permitindo que você explore no seu próprio ritmo.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✨ O Que o Torna Especial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O mundo inteiro do jogo é feito de argila real, esculpida à mão e animada em stop-motion—um feito artístico impressionante para 1996.
✅ Não há diálogo falado ou texto; a história é contada inteiramente através de piadas visuais, animações e pistas ambientais.
✅ Sua trilha sonora é uma mistura de blues, jazz e melodias excêntricas, todas executadas pelo próprio desenvolvedor em violão e gaita.
✅ O senso de humor do jogo é seco e absurdo, com quebra-cabeças que recompensam o pensamento lúdico em vez da força bruta.
"The Neverhood é um artefato único de ambição criativa—um jogo que parece mais um projeto de arte do que um produto."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🕰️ O Charme Retrô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The Neverhood é inconfundivelmente um produto da era do CD-ROM. Seu claymation granuloso e de baixa resolução tem um charme artesanal que nenhum jogo moderno consegue replicar. Os cenários pré-renderizados são estáticos, mas ricamente detalhados, e o jogo roda em uma janela pequena na sua área de trabalho. Parece um trabalho de amor, não um produto polido.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🎵 Som e Atmosfera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música é uma mistura peculiar e lo-fi de violão blueseiro e gaita, composta e executada pelo criador do jogo. Ela estabelece um clima solitário e caprichoso que combina perfeitamente com o mundo de argila.Os efeitos sonoros são mínimos, mas satisfatórios — massinha que aperta, rangidos e baques que fazem cada interação parecer física.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⚖️ Então vs. Agora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Os visuais de claymation ainda são encantadores e únicos — nada mais se parece com eles.
  Os quebra-cabeças podem ser obscuros para os padrões modernos, exigindo paciência e tentativa e erro.
  A ausência de qualquer texto ou voz faz com que a história pareça enigmática e difícil de acompanhar.
  Seu ritmo lento e deliberado é uma pausa bem-vinda dos jogos modernos cheios de ação.
ℹ️O jogo foi criado por uma pequena equipe liderada por Doug TenNapel, que também projetou o personagem Earthworm Jim. Cada modelo de massinha e cenário foi fisicamente construído e filmado, depois digitalizado para o jogo. The Neverhood foi um dos primeiros jogos a usar claymation extensivamente, uma técnica mais comum em curtas-metragens.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🧐 Curiosidades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jogo foi criado por uma pequena equipe liderada por Doug TenNapel, que também projetou o personagem Earthworm Jim.
  Cada modelo de massinha e cenário foi fisicamente construído e filmado, depois digitalizado para o jogo.
  The Neverhood foi um dos primeiros jogos a usar claymation extensivamente, uma técnica mais comum em curtas-metragens.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❓ Por Que Lembrar Dele?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The Neverhood é um artefato único de ambição criativa — um jogo que parece mais um projeto de arte do que um produto. Qualquer um que ame mundos estranhos e feitos à mão ou quebra-cabeças clássicos de apontar e clicar deveria experimentá-lo. É um lugar estranho e maravilhoso que vale a pena visitar.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The Secret of Monkey Island: A Pirate's Life in Pixels - Outra aventura clássica de apontar e clicar com quebra-cabeças espirituosos e um mundo encantador desenhado à mão.
  Tomba! 2: The Evil Swine Return – A Feral Boy vs. Evil Pigs - Uma aventura 2D colorida com um menino selvagem, humor peculiar e uma sensação artesanal semelhante a The Neverhood.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📖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The Neverhood Wikipedia</a:t>
            </a:r>
          </a:p>
        </p:txBody>
      </p:sp>
    </p:spTree>
  </p:cSld>
  <p:clrMapOvr>
    <a:masterClrMapping xmlns:a="http://schemas.openxmlformats.org/drawingml/2006/main"/>
  </p:clrMapOvr>
</p:sld>
</file>