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1fcfed9c184c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Id1"/>
  </p:sldMasterIdLst>
  <p:sldIdLst>
    <p:sldId xmlns:r="http://schemas.openxmlformats.org/officeDocument/2006/relationships" id="256" r:id="R553d3f6298094f8e"/>
    <p:sldId xmlns:r="http://schemas.openxmlformats.org/officeDocument/2006/relationships" id="257" r:id="R570f101cac7146af"/>
    <p:sldId xmlns:r="http://schemas.openxmlformats.org/officeDocument/2006/relationships" id="258" r:id="Rac7e39f56c6d4b4e"/>
    <p:sldId xmlns:r="http://schemas.openxmlformats.org/officeDocument/2006/relationships" id="259" r:id="Rb7a641c2b6a74de6"/>
    <p:sldId xmlns:r="http://schemas.openxmlformats.org/officeDocument/2006/relationships" id="260" r:id="R48af05b8d0714830"/>
    <p:sldId xmlns:r="http://schemas.openxmlformats.org/officeDocument/2006/relationships" id="261" r:id="Rb5b219d86ffe4a8b"/>
  </p:sldIdLst>
  <p:sldSz cx="12192000" cy="6858000" type="screen16x9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slide" Target="/ppt/slides/slide1.xml" Id="R553d3f6298094f8e" /><Relationship Type="http://schemas.openxmlformats.org/officeDocument/2006/relationships/slide" Target="/ppt/slides/slide2.xml" Id="R570f101cac7146af" /><Relationship Type="http://schemas.openxmlformats.org/officeDocument/2006/relationships/slide" Target="/ppt/slides/slide3.xml" Id="Rac7e39f56c6d4b4e" /><Relationship Type="http://schemas.openxmlformats.org/officeDocument/2006/relationships/slide" Target="/ppt/slides/slide4.xml" Id="Rb7a641c2b6a74de6" /><Relationship Type="http://schemas.openxmlformats.org/officeDocument/2006/relationships/slide" Target="/ppt/slides/slide5.xml" Id="R48af05b8d0714830" /><Relationship Type="http://schemas.openxmlformats.org/officeDocument/2006/relationships/slide" Target="/ppt/slides/slide6.xml" Id="Rb5b219d86ffe4a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slideMasters/theme/theme1.xml" Id="rI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</p:sldLayoutIdLst>
  <p:txStyles>
    <p:titleStyle/>
    <p:bodyStyle/>
    <p:otherStyle/>
  </p:txStyles>
</p:sldMaster>
</file>

<file path=ppt/slideMasters/theme/theme1.xml><?xml version="1.0" encoding="utf-8"?>
<a:theme xmlns:a="http://schemas.openxmlformats.org/drawingml/2006/main" name="GabGregori Theme">
  <a:themeElements>
    <a:clrScheme name="GabGregori">
      <a:dk1>
        <a:srgbClr val="143259"/>
      </a:dk1>
      <a:lt1>
        <a:srgbClr val="FFFFFF"/>
      </a:lt1>
      <a:dk2>
        <a:srgbClr val="2C3E50"/>
      </a:dk2>
      <a:lt2>
        <a:srgbClr val="F2F7FB"/>
      </a:lt2>
      <a:accent1>
        <a:srgbClr val="3071F2"/>
      </a:accent1>
      <a:accent2>
        <a:srgbClr val="89C2D9"/>
      </a:accent2>
      <a:accent3>
        <a:srgbClr val="CAF2C9"/>
      </a:accent3>
      <a:accent4>
        <a:srgbClr val="418EF2"/>
      </a:accent4>
      <a:accent5>
        <a:srgbClr val="5A6A7E"/>
      </a:accent5>
      <a:accent6>
        <a:srgbClr val="E8EDF5"/>
      </a:accent6>
      <a:hlink>
        <a:srgbClr val="3071F2"/>
      </a:hlink>
      <a:folHlink>
        <a:srgbClr val="418EF2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/>
        </a:gradFill>
        <a:gradFill>
          <a:gsLst/>
        </a:gra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>
          <a:gsLst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59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itle"/>
          <p:cNvSpPr txBox="1"/>
          <p:nvPr/>
        </p:nvSpPr>
        <p:spPr>
          <a:xfrm xmlns:a="http://schemas.openxmlformats.org/drawingml/2006/main">
            <a:off x="686000" y="1600000"/>
            <a:ext cx="10820000" cy="2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4000" b="1" dirty="0">
                <a:solidFill>
                  <a:srgbClr val="FFFFFF"/>
                </a:solidFill>
                <a:latin typeface="+mj-lt"/>
              </a:rPr>
              <a:t>O Novo Conceito "Cognitive Coberture" pelo CEO da Microsoft Satya Nadella Da Agilidade Sintática à Cobertura Cognitiva: Como Recriei Minha Identidade como Desenvolvedor na Era dos Agentes</a:t>
            </a:r>
          </a:p>
        </p:txBody>
      </p:sp>
      <p:sp>
        <p:nvSpPr>
          <p:cNvPr id="4" name="line"/>
          <p:cNvSpPr/>
          <p:nvPr/>
        </p:nvSpPr>
        <p:spPr>
          <a:xfrm xmlns:a="http://schemas.openxmlformats.org/drawingml/2006/main">
            <a:off x="686000" y="3700000"/>
            <a:ext cx="2743200" cy="3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ub"/>
          <p:cNvSpPr txBox="1"/>
          <p:nvPr/>
        </p:nvSpPr>
        <p:spPr>
          <a:xfrm xmlns:a="http://schemas.openxmlformats.org/drawingml/2006/main">
            <a:off x="686000" y="3900000"/>
            <a:ext cx="10820000" cy="1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89C2D9"/>
                </a:solidFill>
                <a:latin typeface="+mj-lt"/>
              </a:rPr>
              <a:t>A programação está mudando: de “Talk is Cheap, Show me the Code” para “Cognitive Coverage”, com IA assumindo cada vez mais a implementação e nosso papel de desenvolvedor passando implementação de alto nível.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🚀 O Choque de Realidade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Então veio o choque.Quando conheci o Claude Code, ele me fez repensar fortemente essa maneira de enxergar programação.Eu vi ele fazer implementações como login com Microsoft e Google em menos de uma hora, com pouquíssimas coisas para corrigir — e muitas vezes ele mesmo corrigia os problemas.Isso é algo que anteriormente poderia facilmente me levar vários dias ou até uma semana.Eu teria que pensar no layout, descobrir como funcionavam os endpoints, ler a documentação, entender quais APIs deveriam ser configuradas, descobrir as configurações necessárias, implementar, testar e corrigir.De repente, um prompt relativamente genérico conseguia implementar uma quantidade enorme desse trabalho.E não era simplesmente código funcionando.O código produzido seguia padrões, aplicava Clean Code, utilizav…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🧠 O Ponto de Virada "Talk is Cheap Show me the Code" vs "Cognitive Coverage"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Foi então que vi um vídeo no YouTube apresentando o conceito de “cobertura cognitiva”.Naquele momento eu praticamente reestruturei minha maneira de praticar.Em vez de continuar gastando uma quantidade enorme de tempo tentando dominar cada detalhe de implementação, comecei a organizar minha prática em tópicos buscando aumentar a amplitude dos conceitos que conheço.Esse passou a ser meu novo mantra.ℹ️Cobertura cognitiva refere-se à amplitude de conhecimento sobre sistemas, arquiteturas e ferramentas.Hoje eu não sou um especialista em cloud, mas conheço muitos serviços em nuvem e sei fazer uma infra em duas nuvens.Não sou especialista em IA, mas conheço muitos conceitos, ferramentas e plataformas como Azure AI Foundry.Também comecei a estudar novas técnicas como como Spec-Driven Development,…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⚙️ O Gargalo do TDD e do SDD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Foi nesse processo que comecei a entender melhor por que tantas pessoas não seguem determinadas metodologias rigorosamente.Lembro de uma pesquisa ou estimativa que vi e que atribuía ao Kent Beck a ideia de que aproximadamente 92% dos desenvolvedores não utilizariam TDD de maneira rígida. Não lembro exatamente a fonte, então não quero afirmar esse número como um dado definitivo.Mas o raciocínio por trás disso me chamou atenção.O problema é simples:pensar no design antes de implementar é difícil.Em funcionalidades complexas, escrever os testes antes da implementação exige que você consiga antecipar o comportamento, pensar nas interfaces, nos casos de uso e em como aquele código deverá funcionar antes mesmo de construí-lo.Isso é cognitivamente muito pesado.E comecei a perceber algo parecido a…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🛠️ O Exemplo Prático: Quando Eu Travei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Isso ficou muito claro para mim no meu próprio site.Eu estava desenvolvendo funcionalidades relacionadas a Audiobook e ePub e comecei a tentar aplicar o Spec-Driven Development de maneira extremamente perfeccionista.Queria mapear tudo.Queria descrever cada etapa.Queria chegar até o nível das tarefas de implementação.E simplesmente travei.Foi um daqueles momentos em que percebi que o processo que deveria me ajudar estava começando a me impedir de avançar.Foi então que pensei:Por que estou tentando fazer manualmente uma parte que um agente consegue fazer muito melhor e muito mais rápido?Passei a delegar a implementação de baixo nível para o Claude Code.Eu continuava controlando a intenção, a arquitetura, o que queria construir e os resultados esperados, mas deixava o agente navegar por grand…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🎯 A Nova Realidade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Ao invés de buscar ser um codificador exemplar, escrevendo código diariamente e praticando centenas de exercícios, preciso expandir minha gama de conceitos e fundamentos. Preciso desenvolver uma visão ampla o suficiente para entender e cobrir aquilo que a IA é capaz de fazer, saber revisar suas implementações, conduzi-la aos objetivos corretos e, muitas vezes, aprender com o próprio código que ela produz, entendendo seus prós, contras e limitações.Grande vantagem de trabalhar em alto nível agora com specificações é que posso expandir o que sou capaz de entregar.A grande vantagem de migrar o foco para o trabalho de alto nível, fundamentado em especificações claras, é o ganho exponencial de escala no que sou capaz de entregar.Antes, integrar um novo ecossistema exigia dias debruçado sobre do…</a:t>
            </a:r>
          </a:p>
        </p:txBody>
      </p:sp>
    </p:spTree>
  </p:cSld>
  <p:clrMapOvr>
    <a:masterClrMapping xmlns:a="http://schemas.openxmlformats.org/drawingml/2006/main"/>
  </p:clrMapOvr>
</p:sld>
</file>