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65ab6381bfb46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6cf3ae1d11ca4295"/>
    <p:sldId xmlns:r="http://schemas.openxmlformats.org/officeDocument/2006/relationships" id="257" r:id="R27de72083deb4bd6"/>
    <p:sldId xmlns:r="http://schemas.openxmlformats.org/officeDocument/2006/relationships" id="258" r:id="Rad9045b887bb4cd4"/>
    <p:sldId xmlns:r="http://schemas.openxmlformats.org/officeDocument/2006/relationships" id="259" r:id="R7b75ff52da144b70"/>
    <p:sldId xmlns:r="http://schemas.openxmlformats.org/officeDocument/2006/relationships" id="260" r:id="R501ef646d3fb4819"/>
    <p:sldId xmlns:r="http://schemas.openxmlformats.org/officeDocument/2006/relationships" id="261" r:id="R717d2f481a4843f7"/>
    <p:sldId xmlns:r="http://schemas.openxmlformats.org/officeDocument/2006/relationships" id="262" r:id="R622ed62f37d444ed"/>
    <p:sldId xmlns:r="http://schemas.openxmlformats.org/officeDocument/2006/relationships" id="263" r:id="R1b4a79849f804c9c"/>
    <p:sldId xmlns:r="http://schemas.openxmlformats.org/officeDocument/2006/relationships" id="264" r:id="R67926d4260034a89"/>
    <p:sldId xmlns:r="http://schemas.openxmlformats.org/officeDocument/2006/relationships" id="265" r:id="R58f0b9804d594a58"/>
    <p:sldId xmlns:r="http://schemas.openxmlformats.org/officeDocument/2006/relationships" id="266" r:id="R69d47e11b6db48ff"/>
    <p:sldId xmlns:r="http://schemas.openxmlformats.org/officeDocument/2006/relationships" id="267" r:id="R4f8af81be5a74ce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6cf3ae1d11ca4295" /><Relationship Type="http://schemas.openxmlformats.org/officeDocument/2006/relationships/slide" Target="/ppt/slides/slide2.xml" Id="R27de72083deb4bd6" /><Relationship Type="http://schemas.openxmlformats.org/officeDocument/2006/relationships/slide" Target="/ppt/slides/slide3.xml" Id="Rad9045b887bb4cd4" /><Relationship Type="http://schemas.openxmlformats.org/officeDocument/2006/relationships/slide" Target="/ppt/slides/slide4.xml" Id="R7b75ff52da144b70" /><Relationship Type="http://schemas.openxmlformats.org/officeDocument/2006/relationships/slide" Target="/ppt/slides/slide5.xml" Id="R501ef646d3fb4819" /><Relationship Type="http://schemas.openxmlformats.org/officeDocument/2006/relationships/slide" Target="/ppt/slides/slide6.xml" Id="R717d2f481a4843f7" /><Relationship Type="http://schemas.openxmlformats.org/officeDocument/2006/relationships/slide" Target="/ppt/slides/slide7.xml" Id="R622ed62f37d444ed" /><Relationship Type="http://schemas.openxmlformats.org/officeDocument/2006/relationships/slide" Target="/ppt/slides/slide8.xml" Id="R1b4a79849f804c9c" /><Relationship Type="http://schemas.openxmlformats.org/officeDocument/2006/relationships/slide" Target="/ppt/slides/slide9.xml" Id="R67926d4260034a89" /><Relationship Type="http://schemas.openxmlformats.org/officeDocument/2006/relationships/slide" Target="/ppt/slides/slide10.xml" Id="R58f0b9804d594a58" /><Relationship Type="http://schemas.openxmlformats.org/officeDocument/2006/relationships/slide" Target="/ppt/slides/slide11.xml" Id="R69d47e11b6db48ff" /><Relationship Type="http://schemas.openxmlformats.org/officeDocument/2006/relationships/slide" Target="/ppt/slides/slide12.xml" Id="R4f8af81be5a74ce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Número 23: A Obsessão Sombria de Jim Carrey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Jim Carrey interpreta um homem perturbado por um livro sobre o número 23 neste thriller psicológico.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2007
Diretor: Joel Schumacher
Gênero: Suspense, Mistério, Crime, Drama
Elenco: Jim Carrey, Virginia Madsen, Logan Lerman, Danny Huston
Duração: 97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O Livro Que Muda 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Walter Sparrow (Carrey) é um apanhador de cães vivendo uma vida suburbana tranquila. Sua esposa Agatha (Virginia Madsen) dá a ele um livro chamado O Número 23. O livro conta a história de um detetive chamado Fingerling que se torna obcecado pelo número 23.
Walter percebe que o livro espelha sua própria vida de maneiras perturbadoras. Quanto mais lê, mais vê o número em todos os lugares. Sua curiosidade se transforma em obsessão. O filme alterna entre o mundo de Walter e o mundo noir do livro, e os dois começam a se confundir.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😐 Carrey Sem o Riso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Jim Carrey interpreta Walter com uma energia tensa e enroscada. Não há caretas ou explosões maníacas. Sua atuação é contida, quase silenciosa. Quando Walter começa a se despedaçar, Carrey deixa o medo aparecer em pequenos gestos: um tique, um olhar fixo, uma mudança repentina de tom.
É estranho ver o ator que fez O Máskara parecer tão aterrorizado. Essa estranheza joga a favor do filme. O público não consegue relaxar porque está acostumado a ver Carrey sendo engraçado. Aqui, ele não é. O contraste mantém o espectador desequilibrado.
ℹ️Informação do elenco: Jim Carrey estrela como Walter Sparrow ao lado de Virginia Madsen como Agatha, Logan Lerman como o filho deles e Danny Huston em um papel coadjuvante.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Uma História Dentro de Outra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usa uma estrutura de livro dentro do filme. Walter lê sobre o Detetive Fingerling, e o filme mostra a história de Fingerling em sequências noir em preto e branco. Isso permite que Schumacher brinque com dois estilos visuais: a cor monótona da vida real de Walter e o mundo sombrio e exagerado do livro.
A alternância entre eles cria uma sensação de desorientação. O espectador, assim como Walter, começa a se perguntar onde o livro termina e a realidade começa. É um truque simples, mas dá ao filme uma identidade distinta.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🔢 O Número Como Armadilha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enigma do 23 é real. As pessoas notam o número aparecendo na história, na ciência e na vida pessoal há décadas. O filme usa esse fenômeno real como um motor narrativo. Walter vê 23 em relógios, endereços e datas. Quanto mais encontra, mais o padrão parece provar algo.
O filme nunca explica completamente se o padrão é real ou uma ilusão. Essa ambiguidade é sua força. O número se torna uma armadilha que Walter constrói para si mesmo.
“O filme nunca explica completamente se o padrão é real ou uma ilusão. Essa ambiguidade é sua força.”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Onde Ele Tropeça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tenta fazer demais. As reviravoltas na trama tornam-se complicadas, e a explicação final parece apressada. Alguns dos efeitos visuais, especialmente as sequências de sonhos, parecem datados. O tom oscila entre suspense sério e melodrama, e nem toda escolha funciona.
Os críticos foram duros, e é fácil entender por quê. O filme busca uma declaração profunda sobre destino e obsessão, mas não a alcança completamente.
⚠️Aviso: As reviravoltas podem parecer forçadas, e o final pode deixá-lo frustrado em vez de satisfeito.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atuação de Carrey é genuinamente perturbadora.
✅ A estrutura de livro dentro do filme adiciona variedade visual.
✅ O mistério mantém você assistindo, mesmo quando desafia a credibilidade.
✅ As sequências noir têm uma energia estilosa e pulp.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número 23 é uma chave para um significado oculto, ou é apenas uma coincidência que Walter não consegue ignorar? O filme nunca responde diretamente. Ele deixa a pergunta em aberto, o que é mais interessante do que qualquer explicação que pudesse dar.
O verdadeiro assunto não é numerologia. É a necessidade humana de encontrar padrões, mesmo quando esses padrões nos destroem.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Uma Curiosidade Desconfortável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Número 23 não é um grande filme. É bagunçado, irregular e às vezes frustrante. Mas também é estranho e memorável. Ver Jim Carrey se desfazer por causa de um número é estranhamente cativante. O filme fica com você, não por ser perfeito, mas porque ousa levar uma ideia boba a sério. Isso vale alguma coisa.
💡Conclusão final: Se você gosta de thrillers psicológicos que abraçam a ambiguidade, este filme oferece uma experiência que você não esquecerá tão cedo.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Número 23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🔗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Split Second: A Detective, a Flooded London, and Something in the Water - Outro suspense sobre obsessão e um detetive se perdendo em uma caçada.
The Game That Knows Your Name - Uma história sobre um jogo que confunde realidade e ficção, como o livro em O Número 23.
Strange Days: When Memories Become a Drug - Um suspense psicológico onde percepção e realidade se confundem, semelhante ao desmoronamento de Carrey.
[[MEDIA-0]]</a:t>
            </a:r>
          </a:p>
        </p:txBody>
      </p:sp>
    </p:spTree>
  </p:cSld>
  <p:clrMapOvr>
    <a:masterClrMapping xmlns:a="http://schemas.openxmlformats.org/drawingml/2006/main"/>
  </p:clrMapOvr>
</p:sld>
</file>