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a74bad256ffe4d6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e1100926a30a401e"/>
    <p:sldId xmlns:r="http://schemas.openxmlformats.org/officeDocument/2006/relationships" id="257" r:id="Re7eaefb60381412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e1100926a30a401e" /><Relationship Type="http://schemas.openxmlformats.org/officeDocument/2006/relationships/slide" Target="/ppt/slides/slide2.xml" Id="Re7eaefb60381412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O Poder da Ambiguidade: Por Que Você Deve Assistir a Stalker, de Andrei Tarkovsky</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Stalker, de Andrei Tarkovsky, é um filme que cativa o público e a crítica há décadas. Para muitos, é uma obra-prima cinematográfica, uma exploração profunda e duradoura de temas existenciais. Para outros, no entanto, apresenta um desafio. Sua longa duração, ritmo deliberado, conclusão ambígua e recusa total em oferecer arcos narrativos convencionais ou respostas fáceis muitas vezes deixam os espectadores casuais insatisfeitos.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Overview</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Poder da Ambiguidade: Por Que Você Deve Assistir a Stalker, de Andrei TarkovskyStalker, de Andrei Tarkovsky, é um filme que cativa o público e a crítica há décadas. Para muitos, é uma obra-prima cinematográfica, uma exploração profunda e duradoura de temas existenciais. Para outros, no entanto, apresenta um desafio. Sua longa duração, ritmo deliberado, conclusão ambígua e recusa total em oferecer arcos narrativos convencionais ou respostas fáceis muitas vezes deixam os espectadores casuais insatisfeitos.No entanto, são precisamente essas qualidades exigentes que tornam Stalker uma obra de arte tão singular e profundamente gratificante.Uma Premissa Simples Envolta em MistérioEm sua superfície, Stalker se baseia em uma configuração narrativa relativamente direta. O enredo segue três homens…</a:t>
            </a:r>
          </a:p>
        </p:txBody>
      </p:sp>
    </p:spTree>
  </p:cSld>
  <p:clrMapOvr>
    <a:masterClrMapping xmlns:a="http://schemas.openxmlformats.org/drawingml/2006/main"/>
  </p:clrMapOvr>
</p:sld>
</file>