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e8e958265ed148a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4f42c767cb34b99"/>
    <p:sldId xmlns:r="http://schemas.openxmlformats.org/officeDocument/2006/relationships" id="257" r:id="R54bbd2cd4a594b14"/>
    <p:sldId xmlns:r="http://schemas.openxmlformats.org/officeDocument/2006/relationships" id="258" r:id="R3783064d8cd64dfe"/>
    <p:sldId xmlns:r="http://schemas.openxmlformats.org/officeDocument/2006/relationships" id="259" r:id="R44b021db220146e8"/>
    <p:sldId xmlns:r="http://schemas.openxmlformats.org/officeDocument/2006/relationships" id="260" r:id="Ra28156fc2e2a47e3"/>
    <p:sldId xmlns:r="http://schemas.openxmlformats.org/officeDocument/2006/relationships" id="261" r:id="Racc1731217324d0d"/>
    <p:sldId xmlns:r="http://schemas.openxmlformats.org/officeDocument/2006/relationships" id="262" r:id="R186ad58803b3414b"/>
    <p:sldId xmlns:r="http://schemas.openxmlformats.org/officeDocument/2006/relationships" id="263" r:id="R71c31cebd52f4816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4f42c767cb34b99" /><Relationship Type="http://schemas.openxmlformats.org/officeDocument/2006/relationships/slide" Target="/ppt/slides/slide2.xml" Id="R54bbd2cd4a594b14" /><Relationship Type="http://schemas.openxmlformats.org/officeDocument/2006/relationships/slide" Target="/ppt/slides/slide3.xml" Id="R3783064d8cd64dfe" /><Relationship Type="http://schemas.openxmlformats.org/officeDocument/2006/relationships/slide" Target="/ppt/slides/slide4.xml" Id="R44b021db220146e8" /><Relationship Type="http://schemas.openxmlformats.org/officeDocument/2006/relationships/slide" Target="/ppt/slides/slide5.xml" Id="Ra28156fc2e2a47e3" /><Relationship Type="http://schemas.openxmlformats.org/officeDocument/2006/relationships/slide" Target="/ppt/slides/slide6.xml" Id="Racc1731217324d0d" /><Relationship Type="http://schemas.openxmlformats.org/officeDocument/2006/relationships/slide" Target="/ppt/slides/slide7.xml" Id="R186ad58803b3414b" /><Relationship Type="http://schemas.openxmlformats.org/officeDocument/2006/relationships/slide" Target="/ppt/slides/slide8.xml" Id="R71c31cebd52f4816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Pote de Especiarias que Sempre Ignoramos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reflexão sobre os potes de especiarias que compramos mas nunca abrimos, e o que eles dizem sobre o cozinheiro que imaginamos ser.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A Pergunta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Por que continuamos comprando misturas de especiarias que sabemos que não vamos usar? Não as básicas — sal, pimenta-do-reino, páprica, essas são usadas. Refiro-me àquelas que exigem uma receita: garam masala, ras el hanout, berbere. Elas chegam em casa num saquinho ou pote, cheias de promessas. Depois, ficam paradas.
Meses se passam. A cor desbota. Compramos outra numa viagem, ou porque um amigo recomendou, ou porque o rótulo era bonito. A antiga continua lá.
ℹ️Este fenômeno não é sobre preguiça — é sobre aspiração. O pote guarda a fantasia de um cozinheiro mais aventureiro.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🧑‍🍳 A Fantasia do Cozinheiro que Queremos Ser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Acho que a compra não é sobre o jantar. É sobre a pessoa que prepararia o jantar. Essa pessoa tem tempo. Ela deixa o grão-de-bico de molho durante a noite. Tosta as especiarias numa frigideira seca antes de moê-las. Sabe o que berbere tem gosto porque esteve na Etiópia, ou pelo menos tem um amigo que lhe ensinou.
Essa pessoa não sou eu numa terça-feira à noite depois do trabalho, encarando a geladeira e decidindo fazer macarrão de novo. Mas o pote diz que essa pessoa pode existir. É uma promessa pequena e acessível.
O pote não é um ingrediente. É uma promessa para um eu futuro que tem mais tempo e energia.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🎨 O Apelo Visual do Pote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potes de especiarias têm boa aparência. Têm cores: amarelo de cúrcuma, vermelho de sumagre, marrom de cominho. Numa prateleira, são um tipo de decoração. Dizem algo sobre a cozinha, sobre a pessoa que a possui. Um pote de za'atar sugere cosmopolitanismo. Um pote de páprica defumada sugere profundidade.
Organizamo-los por altura ou por cor. Deixamo-los visíveis. Não são ingredientes. São adereços para uma vida que estamos encenando.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😣 A Culpa do Não Usado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Mas a culpa é real. Toda vez que abro o armário, o za'atar está lá. Penso: devia usar isso. Devia encontrar uma receita. Devia convidar pessoas e fazer algo impressionante. Então fecho a porta e faço ovos mexidos.
A culpa aumenta. Torna-se mais fácil ignorar. Eventualmente, o pote é empurrado para o fundo. Torna-se parte do ruído de fundo da cozinha, como o liquidificador que nunca uso ou a máquina de pão que comprei durante o confinamento.
⚠️Esta espiral de culpa e evitação é uma armadilha. O pote nunca foi feito para ser um fardo — foi feito para ser uma inspiração.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A Complicação Honesta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Talvez o pote não seja um fracasso. Talvez ele sirva a um propósito mesmo quando fica fechado. Lembra-me que existe um mundo de comida mais amplo do que aquele que cozinho. Guarda a memória do mercado, da mulher que sorriu quando o cheirei. É um marcador numa vida que poderia ser diferente.
E às vezes, depois de um tempo suficientemente longo, eu o abro. Polvilho-o em algo simples — legumes assados, um pedaço de peixe. Fica bom. Não porque fiz pão sírio, mas porque finalmente parei de esperar pelo momento perfeito.O pote é paciente. Ele não julga. É apenas um pote de ervas secas e uma pergunta sobre quem achamos que somos.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O Fechamento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za'atar ainda está lá. Posso usá-lo esta semana. Ou posso não usar. De qualquer forma, ele ficará no armário, esperando. É paciente. Não julga. É apenas um pote de ervas secas e uma pergunta sobre quem achamos que somos.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Camisa no Guarda-Roupa - Uma reflexão paralela sobre as roupas que guardamos mas nunca vestimos, e a identidade que representam.
A Geleia Boa no Fundo da Geladeira - Por que guardamos alimentos especiais para um dia que nunca chega, e o que isso diz sobre nossas esperanças.
A Comida Que Você Deixa de Ver na Própria Geladeira - A prateleira onde as boas intenções vão murchar em silêncio no escuro, bem como aquele pote de tempero.</a:t>
            </a:r>
          </a:p>
        </p:txBody>
      </p:sp>
    </p:spTree>
  </p:cSld>
  <p:clrMapOvr>
    <a:masterClrMapping xmlns:a="http://schemas.openxmlformats.org/drawingml/2006/main"/>
  </p:clrMapOvr>
</p:sld>
</file>