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8e84db5b3aaf4789"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128c4d5cc7a4479e"/>
    <p:sldId xmlns:r="http://schemas.openxmlformats.org/officeDocument/2006/relationships" id="257" r:id="R7ce7cfb61d3b4ece"/>
    <p:sldId xmlns:r="http://schemas.openxmlformats.org/officeDocument/2006/relationships" id="258" r:id="R1827282816554a27"/>
    <p:sldId xmlns:r="http://schemas.openxmlformats.org/officeDocument/2006/relationships" id="259" r:id="R150a5e08ceb84b88"/>
    <p:sldId xmlns:r="http://schemas.openxmlformats.org/officeDocument/2006/relationships" id="260" r:id="R1b5eeec937574f19"/>
    <p:sldId xmlns:r="http://schemas.openxmlformats.org/officeDocument/2006/relationships" id="261" r:id="R33cc5a7cffe44d74"/>
    <p:sldId xmlns:r="http://schemas.openxmlformats.org/officeDocument/2006/relationships" id="262" r:id="R2ee67e73c89a408c"/>
    <p:sldId xmlns:r="http://schemas.openxmlformats.org/officeDocument/2006/relationships" id="263" r:id="Rd4ef9096115b424a"/>
    <p:sldId xmlns:r="http://schemas.openxmlformats.org/officeDocument/2006/relationships" id="264" r:id="R154cf779741c4aea"/>
    <p:sldId xmlns:r="http://schemas.openxmlformats.org/officeDocument/2006/relationships" id="265" r:id="R9bc071e9b0184b09"/>
    <p:sldId xmlns:r="http://schemas.openxmlformats.org/officeDocument/2006/relationships" id="266" r:id="R482336e493844233"/>
    <p:sldId xmlns:r="http://schemas.openxmlformats.org/officeDocument/2006/relationships" id="267" r:id="R3555472deecd48b5"/>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128c4d5cc7a4479e" /><Relationship Type="http://schemas.openxmlformats.org/officeDocument/2006/relationships/slide" Target="/ppt/slides/slide2.xml" Id="R7ce7cfb61d3b4ece" /><Relationship Type="http://schemas.openxmlformats.org/officeDocument/2006/relationships/slide" Target="/ppt/slides/slide3.xml" Id="R1827282816554a27" /><Relationship Type="http://schemas.openxmlformats.org/officeDocument/2006/relationships/slide" Target="/ppt/slides/slide4.xml" Id="R150a5e08ceb84b88" /><Relationship Type="http://schemas.openxmlformats.org/officeDocument/2006/relationships/slide" Target="/ppt/slides/slide5.xml" Id="R1b5eeec937574f19" /><Relationship Type="http://schemas.openxmlformats.org/officeDocument/2006/relationships/slide" Target="/ppt/slides/slide6.xml" Id="R33cc5a7cffe44d74" /><Relationship Type="http://schemas.openxmlformats.org/officeDocument/2006/relationships/slide" Target="/ppt/slides/slide7.xml" Id="R2ee67e73c89a408c" /><Relationship Type="http://schemas.openxmlformats.org/officeDocument/2006/relationships/slide" Target="/ppt/slides/slide8.xml" Id="Rd4ef9096115b424a" /><Relationship Type="http://schemas.openxmlformats.org/officeDocument/2006/relationships/slide" Target="/ppt/slides/slide9.xml" Id="R154cf779741c4aea" /><Relationship Type="http://schemas.openxmlformats.org/officeDocument/2006/relationships/slide" Target="/ppt/slides/slide10.xml" Id="R9bc071e9b0184b09" /><Relationship Type="http://schemas.openxmlformats.org/officeDocument/2006/relationships/slide" Target="/ppt/slides/slide11.xml" Id="R482336e493844233" /><Relationship Type="http://schemas.openxmlformats.org/officeDocument/2006/relationships/slide" Target="/ppt/slides/slide12.xml" Id="R3555472deecd48b5"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O Que Impulsiona as Intenções Alimentares à Base de Plantas? Um Estudo de Duas Teorias</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Uma pesquisa com 454 adultos descobriu que uma teoria mais recente explica 80% das intenções alimentares à base de plantas, com obrigação e atitude como fatores-chave.</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 que o estudo fez</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Os pesquisadores usaram uma pesquisa online para medir as intenções dos participantes de mudar sua dieta em direção a alimentos de origem vegetal. Eles compararam duas teorias: a teoria do comportamento planejado e a mais nova teoria da escolha comportamental. A pesquisa incluiu perguntas sobre atitudes, normas sociais, hábitos e senso de obrigação.</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 que encontrou</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 teoria mais antiga explicou 65% das diferenças nas intenções das pessoas.
  A teoria mais nova explicou 80% das diferenças — uma quantidade significativamente maior.
  Os preditores mais fortes foram senso de obrigação, atitude-valores-afeto e hábito.
  As normas sociais da teoria mais antiga também desempenharam um papel.
  Cinco pequenas interações entre fatores também contribuíram para as intenções.
ℹ️A teoria mais nova faz um trabalho melhor em prever intenções alimentares de origem vegetal do que a mais antiga. Os principais impulsionadores incluem obrigação pessoal e atitudes, não apenas pressão social. No entanto, este estudo mediu intenções, não o comportamento real.</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Estudo vs. alegação</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O estudo mediu o que prevê intenções de escolher alimentos de origem vegetal. Ele não testou se essas intenções levam a mudanças dietéticas reais ou resultados de saúde.</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 que NÃO mostra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Não mostra que as pessoas realmente mudaram sua dieta.
  Não mostra causa e efeito — apenas associações.
  Não se aplica a populações não norte-americanas.
  Não mede resultados de saúde ou longevidade.</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Nível de evidência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Um estudo observacional em pessoas.</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Indicador de confiança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Confiança: Baixa a moderada — baseada em uma única pesquisa com intenções autorrelatadas.</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Quanto confiar nele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Nível de confiança: Moderado. Este é um estudo observacional humano — mostra associação, não prova de causa. Os resultados são informativos, mas não definitivos.
Esta pesquisa mostra que a obrigação pessoal e as atitudes preveem fortemente as intenções alimentares de origem vegetal, mas o comportamento real não foi medido.</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Limitações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Intenções autorrelatadas, não comportamento real.
  Desenho transversal — sem acompanhamento ao longo do tempo.
  Pesquisa única com 454 adultos.
  Apenas participantes norte-americanos.</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Perguntas em aberto</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Essas intenções levam a mudanças dietéticas reais?
  Os mesmos preditores se aplicariam em outras culturas?
  Como essas intenções se relacionam com a saúde a longo prazo?</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Seu plano de ação</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Entenda que intenções não são o mesmo que ações.
  ✅ Se você quiser consumir mais alimentos de origem vegetal, considere seu próprio senso de obrigação e suas atitudes.
  ✅ Converse com um nutricionista ou médico antes de fazer grandes mudanças na dieta.
  ✅ Procure estudos que meçam o comportamento real, não apenas as intenções.
💡Este resumo é apenas para informação geral e não constitui aconselhamento médico. Converse com um profissional qualificado antes de mudar qualquer aspecto da sua saúde.</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Fonte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Aplicando a teoria da escolha comportamental às intenções alimentares de base vegetal. Appetite. 2024 PubMed</a:t>
            </a:r>
          </a:p>
        </p:txBody>
      </p:sp>
    </p:spTree>
  </p:cSld>
  <p:clrMapOvr>
    <a:masterClrMapping xmlns:a="http://schemas.openxmlformats.org/drawingml/2006/main"/>
  </p:clrMapOvr>
</p:sld>
</file>