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aee93d61b89f40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e068729d17944407"/>
    <p:sldId xmlns:r="http://schemas.openxmlformats.org/officeDocument/2006/relationships" id="257" r:id="R77fcb240df324043"/>
    <p:sldId xmlns:r="http://schemas.openxmlformats.org/officeDocument/2006/relationships" id="258" r:id="R3c4a2d9986804f3b"/>
    <p:sldId xmlns:r="http://schemas.openxmlformats.org/officeDocument/2006/relationships" id="259" r:id="R695df855964f4c6d"/>
    <p:sldId xmlns:r="http://schemas.openxmlformats.org/officeDocument/2006/relationships" id="260" r:id="Rb569ece31c90425e"/>
    <p:sldId xmlns:r="http://schemas.openxmlformats.org/officeDocument/2006/relationships" id="261" r:id="Refeabc4965d541af"/>
    <p:sldId xmlns:r="http://schemas.openxmlformats.org/officeDocument/2006/relationships" id="262" r:id="R0b3cb0e13ba344f2"/>
    <p:sldId xmlns:r="http://schemas.openxmlformats.org/officeDocument/2006/relationships" id="263" r:id="R205611a4af9e4a6d"/>
    <p:sldId xmlns:r="http://schemas.openxmlformats.org/officeDocument/2006/relationships" id="264" r:id="R1778147385d8410e"/>
    <p:sldId xmlns:r="http://schemas.openxmlformats.org/officeDocument/2006/relationships" id="265" r:id="Rf322e89dd991403e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e068729d17944407" /><Relationship Type="http://schemas.openxmlformats.org/officeDocument/2006/relationships/slide" Target="/ppt/slides/slide2.xml" Id="R77fcb240df324043" /><Relationship Type="http://schemas.openxmlformats.org/officeDocument/2006/relationships/slide" Target="/ppt/slides/slide3.xml" Id="R3c4a2d9986804f3b" /><Relationship Type="http://schemas.openxmlformats.org/officeDocument/2006/relationships/slide" Target="/ppt/slides/slide4.xml" Id="R695df855964f4c6d" /><Relationship Type="http://schemas.openxmlformats.org/officeDocument/2006/relationships/slide" Target="/ppt/slides/slide5.xml" Id="Rb569ece31c90425e" /><Relationship Type="http://schemas.openxmlformats.org/officeDocument/2006/relationships/slide" Target="/ppt/slides/slide6.xml" Id="Refeabc4965d541af" /><Relationship Type="http://schemas.openxmlformats.org/officeDocument/2006/relationships/slide" Target="/ppt/slides/slide7.xml" Id="R0b3cb0e13ba344f2" /><Relationship Type="http://schemas.openxmlformats.org/officeDocument/2006/relationships/slide" Target="/ppt/slides/slide8.xml" Id="R205611a4af9e4a6d" /><Relationship Type="http://schemas.openxmlformats.org/officeDocument/2006/relationships/slide" Target="/ppt/slides/slide9.xml" Id="R1778147385d8410e" /><Relationship Type="http://schemas.openxmlformats.org/officeDocument/2006/relationships/slide" Target="/ppt/slides/slide10.xml" Id="Rf322e89dd991403e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Sétimo Convidado: Um Puzzle de Terror em CD-ROM que Mudou os Jogos de PC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jogo de puzzle em formato de filme interativo de 1993 que foi pioneiro nos jogos em CD-ROM com gráficos 3D pré-renderizados e vídeo com atores reais.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1993
Desenvolvedora: Trilobyte
Publicadora: Virgin Interactive Entertainment
Plataforma: DOS
Gênero: Aventura de quebra-cabeças em filme interativo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👻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jogo parece entrar em uma casa mal-assombrada. Você explora salas fantasmagóricas cheias de móveis antigos e objetos estranhos. Clipes de vídeo com atores reais são reproduzidos enquanto Stauf zomba de você.
A atmosfera é tensa e solitária. Você nunca vê outros personagens, apenas ouve suas vozes. Os quebra-cabeças parecem testes de um lunático. Cada quebra-cabeça resolvido revela mais da história.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se move pela mansão clicando em portas e objetos. Cada sala tem um quebra-cabeça bloqueando seu progresso. Os quebra-cabeças variam de deslizar peças a desafios de lógica.
Resolva-os para desbloquear novas áreas e assistir a vídeos da história. Não há combate ou inventário. O jogo é puramente resolver quebra-cabeças com um toque de terror. Os quebra-cabeças ficam mais difíceis conforme você avança na casa.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Primeiro grande jogo a usar gráficos 3D pré-renderizados, criando ambientes realistas para a época.
✅ Vídeo com atores reais integrado à jogabilidade, tornando os personagens reais e assustadores.
✅ Quebra-cabeças estão ligados à história, não são apenas desafios aleatórios — cada um revela uma peça do mistério.
✅ O formato CD-ROM permitiu áudio e vídeo de alta qualidade, um salto técnico em 1993.
✅ Temas de terror adulto eram raros em jogos na época, fazendo-o se destacar como entretenimento maduro.
ℹ️O jogo foi desenvolvido por uma pequena equipe de apenas seis pessoas. Foi um dos primeiros jogos a usar vídeo em movimento total, uma tendência que marcou meados dos anos 90. O design da mansão foi inspirado na Winchester Mystery House, na Califórnia.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📺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gráficos 3D pré-renderizados parecem pixelados e de baixa resolução hoje, mas eram impressionantes em 1993. A interface de apontar e clicar é simples e datada. Os clipes de vídeo são granulados e comprimidos.
Os fundos estáticos da mansão parecem dioramas. É inconfundivelmente um produto do início da era do CD-ROM, quando todo jogo tentava mostrar o novo meio.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&amp;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misteriosa e orquestral, criando um clima assustador. Efeitos sonoros como portas rangendo e passos aumentam a tensão. A dublagem é exagerada, mas eficaz.
A qualidade de áudio era alta para a época, graças ao formato CD-ROM. O design de som faz a mansão parecer viva e ameaçadora.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Então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quebra-cabeças ainda funcionam e são satisfatórios de resolver, embora alguns sejam frustrantemente difíceis.
  Os gráficos pré-renderizados parecem datados, mas a atmosfera continua eficaz.
  O vídeo com atores reais parece cafona para os padrões modernos, mas adiciona charme.
  A ausência de sistema de save em algumas versões significa que você precisa terminar de uma só vez, o que é difícil.
  A história é simples, mas envolvente, e os elementos de terror ainda se sustentam.
The 7th Guest mostrou o que o CD-ROM podia fazer pelos jogos.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7th Guest mostrou o que o CD-ROM podia fazer pelos jogos. É um marco na narrativa interativa e no design de quebra-cabeças. Qualquer pessoa que ama quebra-cabeças de terror ou história dos jogos retrô deveria experimentá-lo.
Ele continua sendo uma fascinante cápsula do tempo do início dos jogos multimídia.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7th Guest Wikipedia</a:t>
            </a:r>
          </a:p>
        </p:txBody>
      </p:sp>
    </p:spTree>
  </p:cSld>
  <p:clrMapOvr>
    <a:masterClrMapping xmlns:a="http://schemas.openxmlformats.org/drawingml/2006/main"/>
  </p:clrMapOvr>
</p:sld>
</file>