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2dee42d4544e413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a3c4cee83bc14864"/>
    <p:sldId xmlns:r="http://schemas.openxmlformats.org/officeDocument/2006/relationships" id="257" r:id="R05bec0d671114505"/>
    <p:sldId xmlns:r="http://schemas.openxmlformats.org/officeDocument/2006/relationships" id="258" r:id="R7334f55dde92459d"/>
    <p:sldId xmlns:r="http://schemas.openxmlformats.org/officeDocument/2006/relationships" id="259" r:id="Rb120039c783b48f5"/>
    <p:sldId xmlns:r="http://schemas.openxmlformats.org/officeDocument/2006/relationships" id="260" r:id="R334985ef6bb246bf"/>
    <p:sldId xmlns:r="http://schemas.openxmlformats.org/officeDocument/2006/relationships" id="261" r:id="R7a13fcff01724105"/>
    <p:sldId xmlns:r="http://schemas.openxmlformats.org/officeDocument/2006/relationships" id="262" r:id="R27b0c90cda924680"/>
    <p:sldId xmlns:r="http://schemas.openxmlformats.org/officeDocument/2006/relationships" id="263" r:id="R7055a063db1f4f03"/>
    <p:sldId xmlns:r="http://schemas.openxmlformats.org/officeDocument/2006/relationships" id="264" r:id="Rf6e037b8d6f34374"/>
    <p:sldId xmlns:r="http://schemas.openxmlformats.org/officeDocument/2006/relationships" id="265" r:id="R4a465f94e4f943dd"/>
    <p:sldId xmlns:r="http://schemas.openxmlformats.org/officeDocument/2006/relationships" id="266" r:id="R693a01cf5daf4886"/>
    <p:sldId xmlns:r="http://schemas.openxmlformats.org/officeDocument/2006/relationships" id="267" r:id="Raa74ba1ac3494032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a3c4cee83bc14864" /><Relationship Type="http://schemas.openxmlformats.org/officeDocument/2006/relationships/slide" Target="/ppt/slides/slide2.xml" Id="R05bec0d671114505" /><Relationship Type="http://schemas.openxmlformats.org/officeDocument/2006/relationships/slide" Target="/ppt/slides/slide3.xml" Id="R7334f55dde92459d" /><Relationship Type="http://schemas.openxmlformats.org/officeDocument/2006/relationships/slide" Target="/ppt/slides/slide4.xml" Id="Rb120039c783b48f5" /><Relationship Type="http://schemas.openxmlformats.org/officeDocument/2006/relationships/slide" Target="/ppt/slides/slide5.xml" Id="R334985ef6bb246bf" /><Relationship Type="http://schemas.openxmlformats.org/officeDocument/2006/relationships/slide" Target="/ppt/slides/slide6.xml" Id="R7a13fcff01724105" /><Relationship Type="http://schemas.openxmlformats.org/officeDocument/2006/relationships/slide" Target="/ppt/slides/slide7.xml" Id="R27b0c90cda924680" /><Relationship Type="http://schemas.openxmlformats.org/officeDocument/2006/relationships/slide" Target="/ppt/slides/slide8.xml" Id="R7055a063db1f4f03" /><Relationship Type="http://schemas.openxmlformats.org/officeDocument/2006/relationships/slide" Target="/ppt/slides/slide9.xml" Id="Rf6e037b8d6f34374" /><Relationship Type="http://schemas.openxmlformats.org/officeDocument/2006/relationships/slide" Target="/ppt/slides/slide10.xml" Id="R4a465f94e4f943dd" /><Relationship Type="http://schemas.openxmlformats.org/officeDocument/2006/relationships/slide" Target="/ppt/slides/slide11.xml" Id="R693a01cf5daf4886" /><Relationship Type="http://schemas.openxmlformats.org/officeDocument/2006/relationships/slide" Target="/ppt/slides/slide12.xml" Id="Raa74ba1ac3494032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O Transatlântico que se Recusa a Soltar: Triangle (2009)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terror psicológico que prende uma mãe solteira em um navio fantasma, ecoando o mito de Sísifo.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Ano: 2009
Diretor: Christopher Smith
País: Austrália, Reino Unido
Idioma: Inglês
Gênero: Terror
Elenco principal: Melissa George, Liam Hemsworth, Emma Lung, Rachael Carpani
Duração: 99 minutos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🌊 Em Meio à Tempestade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Jess (Melissa George) junta-se a um grupo de amigos em um passeio de barco a vela. Uma tempestade repentina vira o iate. Eles sobem às pressas para um transatlântico que parece desertado. O navio está limpo, bem iluminado e completamente silencioso.
Logo, pequenas coisas começam a parecer estranhas. Uma chave deixada em uma porta. Um relógio que funciona ao contrário. A sensação de que alguém—ou algo—está olhando das sombras.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🏛️ Um Mito Transformado em Terror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roteiro baseia-se na história de Sísifo, a figura grega condenada a empurrar uma pedra ladeira acima para sempre. Essa ideia molda todo o filme. Jess não está apenas fugindo de uma ameaça. Ela está presa em um padrão que se repete.
O filme nunca explica isso diretamente. Ele mostra. Portas se abrem para os mesmos quartos. Os eventos começam a ecoar. O horror vem de reconhecer o ciclo, não do monstro dentro dele.
ℹ️A estrutura do filme espelha o mito: Jess está presa na repetição, incapaz de escapar do seu destino.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🚢 O Navio como Armadilha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transatlântico é a melhor ferramenta do filme. É enorme, mas parece pequeno. Os corredores são largos e limpos, o que torna o vazio ainda pior. Cada espaço poderia esconder algo.
O filme usa planos longos e câmera lenta para fazer cada corredor parecer um beco sem saída. Não há como sair do navio, e o filme nunca finge que há. O cenário se torna uma gaiola psicológica.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O Pânico Controlado de Melissa George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George carrega o filme. Ela interpreta Jess como uma mulher tentando manter a calma enquanto tudo desmorona. Sua atuação é física—ela corre, se esconde e luta—mas o verdadeiro trabalho está em seu rosto. Ela mostra medo sem exagerar.
Quando o padrão começa a se repetir, sua confusão parece real. Ela não grita a cada susto. Ela hesita. Isso faz o terror parecer merecido.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Onde Tropeça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seção do meio arrasta. O filme repete o mesmo tipo de tensão várias vezes sem adicionar novas informações. Parte da lógica por trás do ciclo é pouco clara, o que pode frustrar espectadores que desejam regras.
Os efeitos CGI, especialmente nas primeiras cenas de tempestade, parecem datados. O filme funciona melhor quando depende dos espaços físicos do navio e da atuação de George, em vez de truques digitais.
⚠️Os momentos mais fracos do filme vêm quando ele se apoia em efeitos especiais datados em vez da atmosfera inquietante do navio.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O Que Ainda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 design do navio: limpo, vazio e profundamente errado.
✅ A atuação de George: pânico contido, sem histrionismo.
✅ O uso da repetição: o filme mostra o padrão em vez de explicá-lo.
✅ O design de som: o silêncio usado com tanta eficácia quanto o ruído.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A Pergunta por Trás do Terror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pergunta o que acontece quando alguém é forçado a repetir o mesmo erro para sempre. Não oferece respostas fáceis. Jess não é uma heroína que pode quebrar o ciclo pela força de vontade. Ela é uma pessoa presa por algo que não consegue compreender totalmente.
O terror não é o fantasma no navio. É a percepção de que o fantasma pode ser ela.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🚢 Um Navio Que Nunca Chega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Triangle é um pequeno filme de terror que pensa grande. Ele usa um mito grego para dar peso aos seus sustos. O navio fica com você. Não porque é assustador, mas porque parece um lugar onde o tempo parou.
Jess ainda está nele. Ela sempre estará nele.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Triangle (2009 British film) Wikipedia
Fatos TMDB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Event Horizon: O Navio Que Voltou Errado - Outra tripulação presa em um navio assombrado onde a própria embarcação é o terror.
Sphere: O Fundo do Oceano Não é Nada Comparado à Mente Humana - Um thriller psicológico nas profundezas do mar onde o verdadeiro monstro é a mente humana.
Session 9: O Horror dos Corredores Vazios e das Fitas Quebradas - Um terror lento ambientado em um asilo abandonado, usando espaços vazios e pavor.</a:t>
            </a:r>
          </a:p>
        </p:txBody>
      </p:sp>
    </p:spTree>
  </p:cSld>
  <p:clrMapOvr>
    <a:masterClrMapping xmlns:a="http://schemas.openxmlformats.org/drawingml/2006/main"/>
  </p:clrMapOvr>
</p:sld>
</file>