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236ce6c83c84c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0bdc1e001de7474f"/>
    <p:sldId xmlns:r="http://schemas.openxmlformats.org/officeDocument/2006/relationships" id="257" r:id="Ra9ff2b7d48eb4ab6"/>
    <p:sldId xmlns:r="http://schemas.openxmlformats.org/officeDocument/2006/relationships" id="258" r:id="R68e67798db034ee4"/>
    <p:sldId xmlns:r="http://schemas.openxmlformats.org/officeDocument/2006/relationships" id="259" r:id="R1ae19431853341f0"/>
    <p:sldId xmlns:r="http://schemas.openxmlformats.org/officeDocument/2006/relationships" id="260" r:id="R666d3b2f41e14979"/>
    <p:sldId xmlns:r="http://schemas.openxmlformats.org/officeDocument/2006/relationships" id="261" r:id="Rc4c3953d5732464f"/>
    <p:sldId xmlns:r="http://schemas.openxmlformats.org/officeDocument/2006/relationships" id="262" r:id="Rafc0eb9363f94b5c"/>
    <p:sldId xmlns:r="http://schemas.openxmlformats.org/officeDocument/2006/relationships" id="263" r:id="R15f9eb195bd242e2"/>
    <p:sldId xmlns:r="http://schemas.openxmlformats.org/officeDocument/2006/relationships" id="264" r:id="Rd13ce6bb1da34838"/>
    <p:sldId xmlns:r="http://schemas.openxmlformats.org/officeDocument/2006/relationships" id="265" r:id="R8d216da3ab48492e"/>
    <p:sldId xmlns:r="http://schemas.openxmlformats.org/officeDocument/2006/relationships" id="266" r:id="Rc69106359be34aa6"/>
    <p:sldId xmlns:r="http://schemas.openxmlformats.org/officeDocument/2006/relationships" id="267" r:id="R1a14727145e54a1b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0bdc1e001de7474f" /><Relationship Type="http://schemas.openxmlformats.org/officeDocument/2006/relationships/slide" Target="/ppt/slides/slide2.xml" Id="Ra9ff2b7d48eb4ab6" /><Relationship Type="http://schemas.openxmlformats.org/officeDocument/2006/relationships/slide" Target="/ppt/slides/slide3.xml" Id="R68e67798db034ee4" /><Relationship Type="http://schemas.openxmlformats.org/officeDocument/2006/relationships/slide" Target="/ppt/slides/slide4.xml" Id="R1ae19431853341f0" /><Relationship Type="http://schemas.openxmlformats.org/officeDocument/2006/relationships/slide" Target="/ppt/slides/slide5.xml" Id="R666d3b2f41e14979" /><Relationship Type="http://schemas.openxmlformats.org/officeDocument/2006/relationships/slide" Target="/ppt/slides/slide6.xml" Id="Rc4c3953d5732464f" /><Relationship Type="http://schemas.openxmlformats.org/officeDocument/2006/relationships/slide" Target="/ppt/slides/slide7.xml" Id="Rafc0eb9363f94b5c" /><Relationship Type="http://schemas.openxmlformats.org/officeDocument/2006/relationships/slide" Target="/ppt/slides/slide8.xml" Id="R15f9eb195bd242e2" /><Relationship Type="http://schemas.openxmlformats.org/officeDocument/2006/relationships/slide" Target="/ppt/slides/slide9.xml" Id="Rd13ce6bb1da34838" /><Relationship Type="http://schemas.openxmlformats.org/officeDocument/2006/relationships/slide" Target="/ppt/slides/slide10.xml" Id="R8d216da3ab48492e" /><Relationship Type="http://schemas.openxmlformats.org/officeDocument/2006/relationships/slide" Target="/ppt/slides/slide11.xml" Id="Rc69106359be34aa6" /><Relationship Type="http://schemas.openxmlformats.org/officeDocument/2006/relationships/slide" Target="/ppt/slides/slide12.xml" Id="R1a14727145e54a1b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Vastidão da Noite: Som, Silêncio e um Mistério de Cidade Pequena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filme de ficção científica de baixo orçamento que usa som e planos longos para criar tensão real.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At a Glance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Year: 2019
Director: Andrew Patterson
Country: United States
Language: English
Genre: Science Fiction, Mystery, Drama
Cast: Sierra McCormick, Jake Horowitz
Runtime: 91 minutes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🌙 One Night in New Mexico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a década de 1950 em uma pequena cidade do Novo México. Fay Crocker opera a central telefônica. Everett Sloan apresenta um programa de rádio noturno. A noite deles é tranquila até que Fay capta uma estranha frequência de áudio na linha. O som não pertence a nenhuma transmissão ou chamada telefônica. Ela liga para Everett. Juntos, eles tentam descobrir de onde vem.
O filme não tem pressa. Ele os acompanha enquanto caminham por ruas vazias, fazem ligações e ouvem. Isso é quase toda a trama.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🎥 Long Takes and Real Time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se move em longos planos ininterruptos. Os personagens andam de um local a outro. A câmera permanece com eles. Não há montagem, nem salto no tempo. O efeito é simples: você está lá. Cada silêncio parece mais longo. Cada conversa carrega peso. A técnica também esconde o baixo orçamento. Em vez de cortar para efeitos caros, o filme se mantém enraizado no que pode mostrar: uma estrada escura, uma cabine de rádio, uma linha telefônica. A tensão vem da espera.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Sound as the Main Character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é um filme sobre ouvir. Fay e Everett passam a maior parte do tempo tentando ouvir algo claramente. O público ouve o que eles ouvem: estática, zumbidos, vozes fracas. O sound design torna-se a história. Quando a frequência muda, o clima se altera. Quando o silêncio cai, parece perigoso. O filme não precisa de monstros ou naves espaciais. Tem um som que não deveria existir. Isso é suficiente.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🏘️ Small Town, Big Fear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ambientação nos anos 1950 não é apenas decoração. Ela cria um mundo antes da internet, antes dos celulares. A informação se move lentamente. Fay opera uma central telefônica. Everett fala em um microfone. Quando algo estranho acontece, eles não podem pesquisar no Google. Precisam atravessar a cidade e perguntar a alguém. Essa limitação torna o mistério real. O filme usa detalhes de época — carros, roupas, equipamentos de rádio — não por nostalgia, mas para mostrar como a comunicação era frágil.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Two Quiet Performances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Sierra McCormick interpreta Fay como alguém que ouve com atenção. Ela não reage exageradamente. Seu rosto mostra concentração, não pânico. Jake Horowitz interpreta Everett como alguém rápido no falar e confiante, mas a confiança se quebra quando ele ouve a frequência. Os dois personagens se equilibram. Eles não são heróis. São apenas as pessoas que por acaso captaram o sinal. Essa normalidade torna a situação ainda mais perturbadora.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What Still Works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plano-sequência de abertura estabelece paciência e habilidade imediatamente.
✅ O design de som transforma uma simples frequência em uma fonte de verdadeiro pavor.
✅ A ambientação de época é usada funcionalmente, não apenas para atmosfera.
✅ As atuações permanecem naturais e evitam o melodrama.
✅ O filme respeita a capacidade do público de lidar com o mistério.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Ele Arrasta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seção do meio repete o mesmo padrão: um personagem anda por algum lugar, ouve, reage, anda para outro lugar. A tensão nem sempre aumenta. Algumas conversas parecem estar empacando. O filme sabe o que quer fazer, mas nem sempre encontra novas maneiras de fazê-lo. Uma duração mais curta poderia ter mantido a pressão mais alta.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📡 Uma Frequência que Fica com Você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termina sem explicar tudo. Esse é o ponto. Não se trata de respostas. Trata-se do momento em que algo comum — uma linha telefônica, um sinal de rádio — se torna estranho. The Vast of Night confia que um único som, ouvido no escuro, pode ser mais assustador do que qualquer imagem. E está certo.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Vast of Night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Coherence: When a Comet Turns Friends Against Reality - Outro sci-fi de baixo orçamento que constrói tensão através de conversas e ambientação limitada.
Session 9: The Horror of Empty Halls and Broken Tapes - Terror de ritmo lento que, como The Vast of Night, usa som e atmosfera em vez de espetáculo.
Primer: Time Travel as Engineering Problem - Um sci-fi de baixo orçamento que, como este filme, confia que seu público acompanhe um mistério complexo e fundamentado.</a:t>
            </a:r>
          </a:p>
        </p:txBody>
      </p:sp>
    </p:spTree>
  </p:cSld>
  <p:clrMapOvr>
    <a:masterClrMapping xmlns:a="http://schemas.openxmlformats.org/drawingml/2006/main"/>
  </p:clrMapOvr>
</p:sld>
</file>