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5f42ccad088471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76c789bf5304905"/>
    <p:sldId xmlns:r="http://schemas.openxmlformats.org/officeDocument/2006/relationships" id="257" r:id="R067a528dc6014946"/>
    <p:sldId xmlns:r="http://schemas.openxmlformats.org/officeDocument/2006/relationships" id="258" r:id="R2f458021dc0c4c1d"/>
    <p:sldId xmlns:r="http://schemas.openxmlformats.org/officeDocument/2006/relationships" id="259" r:id="Ra341613b902a4a27"/>
    <p:sldId xmlns:r="http://schemas.openxmlformats.org/officeDocument/2006/relationships" id="260" r:id="R482c0093a9d245f4"/>
    <p:sldId xmlns:r="http://schemas.openxmlformats.org/officeDocument/2006/relationships" id="261" r:id="R9b58da49d1a8447d"/>
    <p:sldId xmlns:r="http://schemas.openxmlformats.org/officeDocument/2006/relationships" id="262" r:id="R1b57c39d228240ed"/>
    <p:sldId xmlns:r="http://schemas.openxmlformats.org/officeDocument/2006/relationships" id="263" r:id="R29d4fb9f50344386"/>
    <p:sldId xmlns:r="http://schemas.openxmlformats.org/officeDocument/2006/relationships" id="264" r:id="Re74a8b195eea4d44"/>
    <p:sldId xmlns:r="http://schemas.openxmlformats.org/officeDocument/2006/relationships" id="265" r:id="Rf93e2657761a49bc"/>
    <p:sldId xmlns:r="http://schemas.openxmlformats.org/officeDocument/2006/relationships" id="266" r:id="Rbadf0d970d064f0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76c789bf5304905" /><Relationship Type="http://schemas.openxmlformats.org/officeDocument/2006/relationships/slide" Target="/ppt/slides/slide2.xml" Id="R067a528dc6014946" /><Relationship Type="http://schemas.openxmlformats.org/officeDocument/2006/relationships/slide" Target="/ppt/slides/slide3.xml" Id="R2f458021dc0c4c1d" /><Relationship Type="http://schemas.openxmlformats.org/officeDocument/2006/relationships/slide" Target="/ppt/slides/slide4.xml" Id="Ra341613b902a4a27" /><Relationship Type="http://schemas.openxmlformats.org/officeDocument/2006/relationships/slide" Target="/ppt/slides/slide5.xml" Id="R482c0093a9d245f4" /><Relationship Type="http://schemas.openxmlformats.org/officeDocument/2006/relationships/slide" Target="/ppt/slides/slide6.xml" Id="R9b58da49d1a8447d" /><Relationship Type="http://schemas.openxmlformats.org/officeDocument/2006/relationships/slide" Target="/ppt/slides/slide7.xml" Id="R1b57c39d228240ed" /><Relationship Type="http://schemas.openxmlformats.org/officeDocument/2006/relationships/slide" Target="/ppt/slides/slide8.xml" Id="R29d4fb9f50344386" /><Relationship Type="http://schemas.openxmlformats.org/officeDocument/2006/relationships/slide" Target="/ppt/slides/slide9.xml" Id="Re74a8b195eea4d44" /><Relationship Type="http://schemas.openxmlformats.org/officeDocument/2006/relationships/slide" Target="/ppt/slides/slide10.xml" Id="Rf93e2657761a49bc" /><Relationship Type="http://schemas.openxmlformats.org/officeDocument/2006/relationships/slide" Target="/ppt/slides/slide11.xml" Id="Rbadf0d970d064f0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Omega Boost: Der vergessene Mecha-Shooter von Polyphony Digital</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Vor Gran Turismo entwickelte Polyphony Digital einen Mecha-Shoot 'em up für die PlayStation – und das ist ein wilder, vergessener Geheimtipp.</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1999
Entwickler: Polyphony Digital
Publisher: Sony Computer Entertainment
Plattform: PlayStation
Genre: Shoot 'em up</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steuerst einen gigantischen Mech namens Omega Boost durch schnelle, klaustrophobische Korridore und offene Arenen. Die Welt ist düster und industriell – ganz aus Metall, Feuer und Neon. Die Kamera folgt dir dicht auf den Fersen, sodass jede Wendung dringlich wirkt.
Es ist ein reiner Adrenalinschub, mit Feinden, die aus allen Winkeln angreifen.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bewegst ein Zielkreuz über den Bildschirm, während dein Mech automatisch auf anvisierte Gegner feuert. Die Kernmechanik ist einfach: ausweichen, Gegnerwellen wegschießen und Bosskämpfe überleben.
Power-Ups verstärken deine Waffen und Schilde. Die Level sind kurz und brutal und verlangen schnelle Reflexe sowie Mustererkennung.
💡Tipp: Meistere den Rhythmus von Ausweichen und Anvisieren – Omega Boost belohnt Präzision statt brachialer Gewalt.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Entwickelt von einem Rennspielstudio – ihr einziges Nicht-Rennspiel, und das merkt man am Gefühl für Geschwindigkeit und Gewicht.
✅ Volle 3D-Bewegung in einem Genre, das normalerweise auf 2D-Ebenen beschränkt ist, mit einer festen Third-Person-Kamera, die sich wie eine Achterbahn anfühlt.
✅ Mecha-Design, das humanoide Roboter mit Kampfjets kombiniert und eine unverwechselbare, klobige Ästhetik ergibt.
✅ Keine Gran Turismo-DNA – es ist ein reiner Arcade-Shooter, keine Simulation, was es zu einem faszinierenden Ausreißer macht.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Omega Boost nutzt die Polygonkraft der PlayStation, um kantige, aber dynamische Mechs zu erschaffen. Die Texturen haben eine niedrige Auflösung, und die Bildrate ruckelt, wenn es hektisch wird. Das HUD ist minimal – nur eine Gesundheitsanzeige und ein Munitionszähler.
Es fühlt sich an wie eine Tech-Demo dafür, was die Konsole leisten konnte, mit allen Ecken und Kanten.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Soundtrack ist ein treibender Mix aus Industrial-Techno und Metal-Gitarrenriffs, der die hektische Action untermalt. Explosionen und Laserschüsse sind laut und knallig. Die Audiospur verstärkt das Gefühl der Dringlichkeit, mit Alarmen und Warnsignalen, die zum Chaos beitragen.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grundlegende Schießen und Ausweichen fühlt sich immer noch befriedigend an – reine Arcade-Action, die keine moderne Politur braucht.
Die Kamera kann desorientierend sein, und die niedrige Bildrate macht Präzision manchmal frustrierend.
Kurze Level und begrenzte Credits bedeuten eine schnelle, fordernde Reise – perfekt für eine einzige Sitzung.
Moderne Spieler werden jede tiefere Handlung vermissen; die Story ist kaum vorhanden, nur ein Aufhänger für das Ballern.
Omega Boost ist ein faszinierender Ausreißer: ein Mech-Shooter vom Team hinter Gran Turismo.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lohnt sich, wegen seiner rohen Geschwindigkeit, seiner einzigartigen Herkunft und als Momentaufnahme von Sonys experimenteller später Bibliothek daran zu erinnern. Ein vergessener Paukenschlag aus einer anderen Zeit.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Omega Boost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Future Cop: LAPD – Der Mech-Cop-Shooter, den du verpasst hast - Ein weiterer Mech-Shooter aus der PlayStation-Ära mit einem Cyberpunk-Cop-Twist und ähnlicher Arcade-Action.
Elemental Gearbolt: Der Light-Gun-Shooter, der sich wie ein Anime anfühlte - Ein PlayStation-Lightgun-Shooter mit einem filmischen Anime-Stil, der eine andere Perspektive auf die Arcade-Shooter der 90er bietet.
R-Type Delta: Der klassische Shooter geht in 3D, ohne seine Seele zu verlieren - Eine klassische Shooter-Serie, die auf der PlayStation den Sprung ins 3D schaffte und dabei ihr herausforderndes Gameplay und ihre außerirdische Atmosphäre bewahrte.</a:t>
            </a:r>
          </a:p>
        </p:txBody>
      </p:sp>
    </p:spTree>
  </p:cSld>
  <p:clrMapOvr>
    <a:masterClrMapping xmlns:a="http://schemas.openxmlformats.org/drawingml/2006/main"/>
  </p:clrMapOvr>
</p:sld>
</file>