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7ee908bd839450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9d85ed657a2742bb"/>
    <p:sldId xmlns:r="http://schemas.openxmlformats.org/officeDocument/2006/relationships" id="257" r:id="Rb17dc29717054476"/>
    <p:sldId xmlns:r="http://schemas.openxmlformats.org/officeDocument/2006/relationships" id="258" r:id="R4f9b6266e89b4970"/>
    <p:sldId xmlns:r="http://schemas.openxmlformats.org/officeDocument/2006/relationships" id="259" r:id="R6cf6785596ac4f06"/>
    <p:sldId xmlns:r="http://schemas.openxmlformats.org/officeDocument/2006/relationships" id="260" r:id="R42f6e11af29c4d52"/>
    <p:sldId xmlns:r="http://schemas.openxmlformats.org/officeDocument/2006/relationships" id="261" r:id="R4a6b35fb9b79438b"/>
    <p:sldId xmlns:r="http://schemas.openxmlformats.org/officeDocument/2006/relationships" id="262" r:id="R07e10b10835d478a"/>
    <p:sldId xmlns:r="http://schemas.openxmlformats.org/officeDocument/2006/relationships" id="263" r:id="Rb75c0f9d4ff1454e"/>
    <p:sldId xmlns:r="http://schemas.openxmlformats.org/officeDocument/2006/relationships" id="264" r:id="Rc17062618ea04fa4"/>
    <p:sldId xmlns:r="http://schemas.openxmlformats.org/officeDocument/2006/relationships" id="265" r:id="R39c85970904e45e1"/>
    <p:sldId xmlns:r="http://schemas.openxmlformats.org/officeDocument/2006/relationships" id="266" r:id="Rfd4625533b514119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9d85ed657a2742bb" /><Relationship Type="http://schemas.openxmlformats.org/officeDocument/2006/relationships/slide" Target="/ppt/slides/slide2.xml" Id="Rb17dc29717054476" /><Relationship Type="http://schemas.openxmlformats.org/officeDocument/2006/relationships/slide" Target="/ppt/slides/slide3.xml" Id="R4f9b6266e89b4970" /><Relationship Type="http://schemas.openxmlformats.org/officeDocument/2006/relationships/slide" Target="/ppt/slides/slide4.xml" Id="R6cf6785596ac4f06" /><Relationship Type="http://schemas.openxmlformats.org/officeDocument/2006/relationships/slide" Target="/ppt/slides/slide5.xml" Id="R42f6e11af29c4d52" /><Relationship Type="http://schemas.openxmlformats.org/officeDocument/2006/relationships/slide" Target="/ppt/slides/slide6.xml" Id="R4a6b35fb9b79438b" /><Relationship Type="http://schemas.openxmlformats.org/officeDocument/2006/relationships/slide" Target="/ppt/slides/slide7.xml" Id="R07e10b10835d478a" /><Relationship Type="http://schemas.openxmlformats.org/officeDocument/2006/relationships/slide" Target="/ppt/slides/slide8.xml" Id="Rb75c0f9d4ff1454e" /><Relationship Type="http://schemas.openxmlformats.org/officeDocument/2006/relationships/slide" Target="/ppt/slides/slide9.xml" Id="Rc17062618ea04fa4" /><Relationship Type="http://schemas.openxmlformats.org/officeDocument/2006/relationships/slide" Target="/ppt/slides/slide10.xml" Id="R39c85970904e45e1" /><Relationship Type="http://schemas.openxmlformats.org/officeDocument/2006/relationships/slide" Target="/ppt/slides/slide11.xml" Id="Rfd4625533b514119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Omega Boost: O Esquecido Jogo de Tiro com Mechas da Polyphony Digital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Antes de Gran Turismo, a Polyphony Digital criou um jogo de tiro com mechas para PlayStation — e é uma joia selvagem e esquecida.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1999
Desenvolvedora: Polyphony Digital
Publicadora: Sony Computer Entertainment
Plataforma: PlayStation
Gênero: Shoot 'em up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🚀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pilota um mecha gigante chamado Omega Boost através de corredores rápidos e claustrofóbicos e arenas abertas. O mundo é escuro e industrial — tudo metal, fogo e neon. A câmera segue firme atrás da sua máquina, fazendo cada curva parecer urgente.
É uma pura descarga de adrenalina, com inimigos surgindo de todos os ângulos.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Como se joga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move um retículo de mira pela tela enquanto seu mecha atira automaticamente nos inimigos travados. A jogabilidade principal é simples: desviar do fogo inimigo, explodir ondas de adversários e sobreviver aos encontros com chefes.
Power-ups melhoram suas armas e escudos. As fases são curtas e brutais, exigindo reflexos rápidos e reconhecimento de padrões.
💡Dica: Domine o ritmo de desviar e travar — Omega Boost recompensa precisão em vez de força bruta.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Desenvolvido por um estúdio de jogos de corrida — o único título não relacionado a corridas deles, e isso fica evidente na sensação de velocidade e peso.
✅ Movimento totalmente 3D em um gênero geralmente preso a planos 2D, com uma câmera travada em terceira pessoa que parece uma montanha-russa.
✅ Design de mecha que combina robôs humanoides com caças a jato, dando uma estética distinta e encorpada.
✅ Nenhum DNA de Gran Turismo — é um shooter de arcade puro, não uma simulação, tornando-o uma obra única fascinante.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Omega Boost usa o poder poligonal do PlayStation para criar mechas blocados, mas cinéticos. As texturas são de baixa resolução e a taxa de quadros engasga quando as coisas ficam intensas. A HUD é mínima — apenas uma barra de vida e um contador de munição.
Parece um demo técnico do que o console podia fazer, com todas as arestas e tudo.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trilha sonora é uma mistura poderosa de techno industrial e riffs de guitarra metal, combinando com a ação frenética. Explosões e tiros de laser são altos e crocantes. O áudio aumenta a sensação de urgência, com alarmes e bipes de aviso adicionando ao caos.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tiroteio e a esquiva principais ainda são satisfatórios — ação de arcade pura que não precisa de polimento moderno.
A câmera pode ser desorientadora e a baixa taxa de quadros torna a precisão frustrante às vezes.
Fases curtas e continues limitados significam que é uma jornada rápida e difícil — perfeita para uma única sessão.
Jogadores modernos sentirão falta de profundidade na história; o enredo é quase inexistente, apenas um pano de fundo para os tiros.
Omega Boost é um outlier fascinante: um mecha shooter da equipe por trás de Gran Turismo.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É digno de memória por sua velocidade crua, pedigree único e como um retrato da biblioteca experimental do final da era PlayStation. Uma explosão esquecida de um tempo diferente.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Omega Boost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Future Cop: LAPD – O Mecha Cop Shooter Que Você Perdeu - Outro mecha shooter da era PlayStation, com um toque policial cyberpunk e ação arcade semelhante.
Elemental Gearbolt: O Light Gun Shooter Que Parecia um Anime - Um light gun shooter do PlayStation com estilo cinematográfico de anime, oferecendo uma abordagem diferente dos shooters arcade dos anos 90.
R-Type Delta: O Classic Shooter Vai para o 3D Sem Perder Sua Alma - Uma série clássica de shooters que fez a transição para o 3D no PlayStation, mantendo sua jogabilidade desafiadora e atmosfera alienígena.</a:t>
            </a:r>
          </a:p>
        </p:txBody>
      </p:sp>
    </p:spTree>
  </p:cSld>
  <p:clrMapOvr>
    <a:masterClrMapping xmlns:a="http://schemas.openxmlformats.org/drawingml/2006/main"/>
  </p:clrMapOvr>
</p:sld>
</file>