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5f6d35fe08de4e13"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bbf8d0dba3bc483e"/>
    <p:sldId xmlns:r="http://schemas.openxmlformats.org/officeDocument/2006/relationships" id="257" r:id="Rbd980a9e58264533"/>
    <p:sldId xmlns:r="http://schemas.openxmlformats.org/officeDocument/2006/relationships" id="258" r:id="Rb0218402c31e4c7e"/>
    <p:sldId xmlns:r="http://schemas.openxmlformats.org/officeDocument/2006/relationships" id="259" r:id="Re3d5272866344a8b"/>
    <p:sldId xmlns:r="http://schemas.openxmlformats.org/officeDocument/2006/relationships" id="260" r:id="Rf3960a2b59d54f5a"/>
    <p:sldId xmlns:r="http://schemas.openxmlformats.org/officeDocument/2006/relationships" id="261" r:id="R172f453b39314983"/>
    <p:sldId xmlns:r="http://schemas.openxmlformats.org/officeDocument/2006/relationships" id="262" r:id="R387a981787ce43b0"/>
    <p:sldId xmlns:r="http://schemas.openxmlformats.org/officeDocument/2006/relationships" id="263" r:id="Ra51228405569494d"/>
    <p:sldId xmlns:r="http://schemas.openxmlformats.org/officeDocument/2006/relationships" id="264" r:id="Rc8c1bd7910834ded"/>
    <p:sldId xmlns:r="http://schemas.openxmlformats.org/officeDocument/2006/relationships" id="265" r:id="Ra30a72bead1e47ef"/>
    <p:sldId xmlns:r="http://schemas.openxmlformats.org/officeDocument/2006/relationships" id="266" r:id="R52cf27891a2e4d42"/>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bbf8d0dba3bc483e" /><Relationship Type="http://schemas.openxmlformats.org/officeDocument/2006/relationships/slide" Target="/ppt/slides/slide2.xml" Id="Rbd980a9e58264533" /><Relationship Type="http://schemas.openxmlformats.org/officeDocument/2006/relationships/slide" Target="/ppt/slides/slide3.xml" Id="Rb0218402c31e4c7e" /><Relationship Type="http://schemas.openxmlformats.org/officeDocument/2006/relationships/slide" Target="/ppt/slides/slide4.xml" Id="Re3d5272866344a8b" /><Relationship Type="http://schemas.openxmlformats.org/officeDocument/2006/relationships/slide" Target="/ppt/slides/slide5.xml" Id="Rf3960a2b59d54f5a" /><Relationship Type="http://schemas.openxmlformats.org/officeDocument/2006/relationships/slide" Target="/ppt/slides/slide6.xml" Id="R172f453b39314983" /><Relationship Type="http://schemas.openxmlformats.org/officeDocument/2006/relationships/slide" Target="/ppt/slides/slide7.xml" Id="R387a981787ce43b0" /><Relationship Type="http://schemas.openxmlformats.org/officeDocument/2006/relationships/slide" Target="/ppt/slides/slide8.xml" Id="Ra51228405569494d" /><Relationship Type="http://schemas.openxmlformats.org/officeDocument/2006/relationships/slide" Target="/ppt/slides/slide9.xml" Id="Rc8c1bd7910834ded" /><Relationship Type="http://schemas.openxmlformats.org/officeDocument/2006/relationships/slide" Target="/ppt/slides/slide10.xml" Id="Ra30a72bead1e47ef" /><Relationship Type="http://schemas.openxmlformats.org/officeDocument/2006/relationships/slide" Target="/ppt/slides/slide11.xml" Id="R52cf27891a2e4d42"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Omega Boost: Polyphony Digital's Forgotten Mecha Shooter</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Before Gran Turismo, Polyphony Digital made a mecha shoot 'em up for PlayStation — and it's a wild, forgotten gem.</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About the game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Release: 1999
Developer: Polyphony Digital
Publisher: Sony Computer Entertainment
Platform: PlayStation
Genre: Shoot 'em up</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experience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You pilot a giant mech called the Omega Boost through fast, claustrophobic corridors and open arenas. The world is dark and industrial — all metal, fire, and neon. The camera follows tight behind your machine, making every turn feel urgent.
It's a pure adrenaline rush, with enemies swarming from all angles.</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How it plays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You move a targeting reticle across the screen while your mech auto-fires at locked-on enemies. The core loop is simple: dodge incoming fire, blast waves of foes, and survive boss encounters.
Power-ups boost your weapons and shields. Levels are short and brutal, demanding quick reflexes and pattern recognition.
💡Tip: Master the rhythm of dodging and locking on — Omega Boost rewards precision over brute force.</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makes it special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Developed by a racing-game studio — their only non-racing title, and it shows in the sense of speed and weight.
✅ Full 3D movement in a genre usually stuck to 2D planes, with a locked third-person camera that feels like a roller coaster.
✅ Mecha design that blends humanoid robots with jet fighters, giving a distinct, chunky aesthetic.
✅ No Gran Turismo DNA — it's a pure arcade shooter, not a simulation, making it a fascinating one-off.</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retro charm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Omega Boost uses the PlayStation's polygonal power to create blocky but kinetic mechs. Textures are low-res, and the frame rate stutters when things get busy. The HUD is minimal — just a health bar and ammo counter.
It feels like a tech demo for what the console could do, rough edges and all.</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Sound &amp; atmosphere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soundtrack is a pounding mix of industrial techno and metal guitar riffs, matching the frantic action. Explosions and laser fire are loud and crunchy. The audio pushes the sense of urgency, with alarms and warning beeps adding to the chaos.</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Then vs. Now</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core shooting and dodging still feels satisfying — pure arcade action that doesn't need modern polish.
The camera can be disorienting, and the low frame rate makes precision frustrating at times.
Short levels and limited continues mean it's a quick, tough ride — perfect for a single sitting.
Modern players will miss any story depth; the plot is barely there, just a setup for shooting.
Omega Boost is a fascinating outlier: a mecha shooter from the team behind Gran Turismo.</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Why remember it?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It's worth remembering for its raw speed, unique pedigree, and as a snapshot of PlayStation's experimental late-era library. A forgotten blast from a different time.</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Omega Boost Wikipedia</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Future Cop: LAPD – The Mecha Cop Shooter You Missed - Another mecha shooter from the PlayStation era, with a cyberpunk cop twist and similar arcade action.
Elemental Gearbolt: The Light Gun Shooter That Felt Like an Anime - A PlayStation light gun shooter with a cinematic anime style, offering a different take on 90s arcade shooters.
R-Type Delta: The Classic Shooter Goes 3D Without Losing Its Soul - A classic shooter series that made the jump to 3D on PlayStation, keeping its challenging gameplay and alien atmosphere.</a:t>
            </a:r>
          </a:p>
        </p:txBody>
      </p:sp>
    </p:spTree>
  </p:cSld>
  <p:clrMapOvr>
    <a:masterClrMapping xmlns:a="http://schemas.openxmlformats.org/drawingml/2006/main"/>
  </p:clrMapOvr>
</p:sld>
</file>