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20e2c89d36742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72dc45182e6e48e8"/>
    <p:sldId xmlns:r="http://schemas.openxmlformats.org/officeDocument/2006/relationships" id="257" r:id="Rfe952277be1441d6"/>
    <p:sldId xmlns:r="http://schemas.openxmlformats.org/officeDocument/2006/relationships" id="258" r:id="Ra6517f776f0348b4"/>
    <p:sldId xmlns:r="http://schemas.openxmlformats.org/officeDocument/2006/relationships" id="259" r:id="Rf9ec72bc150f44cd"/>
    <p:sldId xmlns:r="http://schemas.openxmlformats.org/officeDocument/2006/relationships" id="260" r:id="R41ba71b7b7a74601"/>
    <p:sldId xmlns:r="http://schemas.openxmlformats.org/officeDocument/2006/relationships" id="261" r:id="Rfa09d079d60c4d7d"/>
    <p:sldId xmlns:r="http://schemas.openxmlformats.org/officeDocument/2006/relationships" id="262" r:id="Rac85795bb9e049ce"/>
    <p:sldId xmlns:r="http://schemas.openxmlformats.org/officeDocument/2006/relationships" id="263" r:id="R9fab9e7a54b14a7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72dc45182e6e48e8" /><Relationship Type="http://schemas.openxmlformats.org/officeDocument/2006/relationships/slide" Target="/ppt/slides/slide2.xml" Id="Rfe952277be1441d6" /><Relationship Type="http://schemas.openxmlformats.org/officeDocument/2006/relationships/slide" Target="/ppt/slides/slide3.xml" Id="Ra6517f776f0348b4" /><Relationship Type="http://schemas.openxmlformats.org/officeDocument/2006/relationships/slide" Target="/ppt/slides/slide4.xml" Id="Rf9ec72bc150f44cd" /><Relationship Type="http://schemas.openxmlformats.org/officeDocument/2006/relationships/slide" Target="/ppt/slides/slide5.xml" Id="R41ba71b7b7a74601" /><Relationship Type="http://schemas.openxmlformats.org/officeDocument/2006/relationships/slide" Target="/ppt/slides/slide6.xml" Id="Rfa09d079d60c4d7d" /><Relationship Type="http://schemas.openxmlformats.org/officeDocument/2006/relationships/slide" Target="/ppt/slides/slide7.xml" Id="Rac85795bb9e049ce" /><Relationship Type="http://schemas.openxmlformats.org/officeDocument/2006/relationships/slide" Target="/ppt/slides/slide8.xml" Id="R9fab9e7a54b14a7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Os Cinco Minutos Mais Difíceis de Qualquer Tarefa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Por que o início de qualquer tarefa parece mais pesado que o resto, e o que isso diz sobre nós.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central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o início de qualquer tarefa parece mais pesado do que o resto dela? Por que rodeamos a coisa que queremos fazer, negociando conosco, quando o fazer geralmente é tranquilo depois que estamos dentro?
ℹ️Este artigo explora o paradoxo de começar — uma experiência humana universal que custa tempo e energia muito antes de qualquer ação ser tomada.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peso do primeiro passo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Há uma diferença entre pensar em algo e fazê-lo. Pensar é leve. Você pode correr uma maratona na sua cabeça, ter uma conversa difícil perfeitamente, limpar toda a cozinha sem se levantar.
Mas o primeiro passo real — calçar os sapatos, pegar o telefone, abrir a torneira — carrega uma densidade estranha. É o ponto onde a possibilidade se torna compromisso. E o compromisso, mesmo que pequeno, parece uma porta se fechando atrás de você.
“Pensar é leve. O primeiro passo real carrega uma densidade estranha.”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😟 O medo de fazer errado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Parte da hesitação é que queremos que o começo seja bom. A primeira frase do ensaio, o primeiro quilômetro da corrida, o primeiro corte do vegetal. Imaginamos que deveria parecer certo, limpo, promissor.
Mas os começos raramente são alguma dessas coisas. Eles são desajeitados e incertos. A primeira panqueca sempre sai estranha. Os primeiros cinco minutos de um treino são horríveis. Resistimos a começar porque temos medo do constrangimento, esquecendo que o constrangimento é o preço de entrada normal.
💡Lembre-se: a primeira tentativa raramente é perfeita. Deixe-se começar feio e melhore a partir daí.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😌 O alívio tranquilo de ter começado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Quase todos que conheço relatam a mesma coisa: uma vez que começam, nunca é tão ruim quanto temiam. A resistência se dissolve. A coisa em si é gerenciável, até agradável. O pavor era um fantasma, construído a partir da antecipação e nada mais.
E, no entanto, saber disso não torna o próximo começo mais fácil. A mente parece não aprender nada com a experiência nesse aspecto. Cada novo começo é uma nova negociação com um fantasma.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talvez a hesitação não seja totalmente inútil. Talvez ela sirva como um filtro.
As coisas que realmente não queremos fazer, nunca começamos.
A hesitação é uma espécie de período de teste, uma forma de verificarmos se a tarefa é importante o suficiente para justificar o desconforto de começar.
Se ela passar pela resistência, valeu a pena fazer. Se não passar, talvez não valesse.
A relutância não é preguiça. É uma lenta e inconsciente classificação de prioridades.
⚠️Cuidado para não confundir hesitação útil com evitação. Uma breve pausa pode ser sabedoria; uma longa paralisia geralmente é medo disfarçado de deliberação.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🔚 O mistério duradouro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assim, o mistério permanece. Por que os primeiros cinco minutos são os mais difíceis, e por que sempre serão. Talvez a resposta seja simplesmente que somos feitos para preferir o conhecido ao desconhecido, e o momento antes de começar é o momento em que o desconhecido está mais próximo.
Estamos à beira, e sentimos isso. Então damos o passo, e a beira se move à nossa frente, esperando pelo próximo começo.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Exhaustion of Doing Nothing — Explora um paradoxo semelhante: por que a inatividade pode ser mais desgastante do que a ação, complementando o tema do artigo sobre começar.</a:t>
            </a:r>
          </a:p>
        </p:txBody>
      </p:sp>
    </p:spTree>
  </p:cSld>
  <p:clrMapOvr>
    <a:masterClrMapping xmlns:a="http://schemas.openxmlformats.org/drawingml/2006/main"/>
  </p:clrMapOvr>
</p:sld>
</file>