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3c03197a0e244b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5c215ae9ac64479"/>
    <p:sldId xmlns:r="http://schemas.openxmlformats.org/officeDocument/2006/relationships" id="257" r:id="Rcbb4ddb5960a4f9f"/>
    <p:sldId xmlns:r="http://schemas.openxmlformats.org/officeDocument/2006/relationships" id="258" r:id="R1472d66e76484ca7"/>
    <p:sldId xmlns:r="http://schemas.openxmlformats.org/officeDocument/2006/relationships" id="259" r:id="Rea2cffcd4222410e"/>
    <p:sldId xmlns:r="http://schemas.openxmlformats.org/officeDocument/2006/relationships" id="260" r:id="R800ff0eccbd342f6"/>
    <p:sldId xmlns:r="http://schemas.openxmlformats.org/officeDocument/2006/relationships" id="261" r:id="Ree09173561bd4fd2"/>
    <p:sldId xmlns:r="http://schemas.openxmlformats.org/officeDocument/2006/relationships" id="262" r:id="R41be29e30ff5404c"/>
    <p:sldId xmlns:r="http://schemas.openxmlformats.org/officeDocument/2006/relationships" id="263" r:id="Rfba21f2e54c14418"/>
    <p:sldId xmlns:r="http://schemas.openxmlformats.org/officeDocument/2006/relationships" id="264" r:id="Rb58bf95eedf54371"/>
    <p:sldId xmlns:r="http://schemas.openxmlformats.org/officeDocument/2006/relationships" id="265" r:id="R7349f588386d4999"/>
    <p:sldId xmlns:r="http://schemas.openxmlformats.org/officeDocument/2006/relationships" id="266" r:id="R1dc714977df04e5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5c215ae9ac64479" /><Relationship Type="http://schemas.openxmlformats.org/officeDocument/2006/relationships/slide" Target="/ppt/slides/slide2.xml" Id="Rcbb4ddb5960a4f9f" /><Relationship Type="http://schemas.openxmlformats.org/officeDocument/2006/relationships/slide" Target="/ppt/slides/slide3.xml" Id="R1472d66e76484ca7" /><Relationship Type="http://schemas.openxmlformats.org/officeDocument/2006/relationships/slide" Target="/ppt/slides/slide4.xml" Id="Rea2cffcd4222410e" /><Relationship Type="http://schemas.openxmlformats.org/officeDocument/2006/relationships/slide" Target="/ppt/slides/slide5.xml" Id="R800ff0eccbd342f6" /><Relationship Type="http://schemas.openxmlformats.org/officeDocument/2006/relationships/slide" Target="/ppt/slides/slide6.xml" Id="Ree09173561bd4fd2" /><Relationship Type="http://schemas.openxmlformats.org/officeDocument/2006/relationships/slide" Target="/ppt/slides/slide7.xml" Id="R41be29e30ff5404c" /><Relationship Type="http://schemas.openxmlformats.org/officeDocument/2006/relationships/slide" Target="/ppt/slides/slide8.xml" Id="Rfba21f2e54c14418" /><Relationship Type="http://schemas.openxmlformats.org/officeDocument/2006/relationships/slide" Target="/ppt/slides/slide9.xml" Id="Rb58bf95eedf54371" /><Relationship Type="http://schemas.openxmlformats.org/officeDocument/2006/relationships/slide" Target="/ppt/slides/slide10.xml" Id="R7349f588386d4999" /><Relationship Type="http://schemas.openxmlformats.org/officeDocument/2006/relationships/slide" Target="/ppt/slides/slide11.xml" Id="R1dc714977df04e5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Os Esquecidos: Quando a Memória se Torna um Campo de Batalha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thriller psicológico onde o amor de uma mãe por seu filho se torna a única arma contra uma conspiração que altera a realidade.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2004
Diretor: Joseph Ruben
País: Estados Unidos
Idioma: Inglês
Gênero: Suspense, Mistério, Ficção Científica
Elenco principal: Julianne Moore, Dominic West, Gary Sinise, Anthony Edwards
Duração: 91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Premissa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Telly Paretta (Julianne Moore) é uma mãe de luto pela morte de seu filho de nove anos. Ela visita o quarto dele, toca seus brinquedos, lembra de sua voz. Então seu marido (Anthony Edwards) e seu terapeuta (Gary Sinise) gentilmente contam a verdade: nunca houve um filho. As fotografias estão em branco. As memórias são falsas. Dizem a Telly que ela inventou a criança para lidar com um aborto espontâneo. Mas ela sente a perda profundamente demais. Ela sabe que algo está errado. O filme acompanha sua tentativa desesperada de provar que sua memória é real, mesmo quando a própria realidade parece conspirar contra ela.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Atuação de Moore como Âncora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Julianne Moore não interpreta uma super-heroína. Ela interpreta uma mulher cuja única arma é a convicção. Sua atuação é construída em pequenos gestos: a maneira como ela aperta um suéter, o tremor em sua voz quando descreve a comida favorita do filho. Ela não grita para nos convencer. Ela deixa o silêncio fazer o trabalho.
Quando o mundo lhe diz que ela é louca, ela não se torna uma guerreira. Ela se torna mais frágil, mais humana. Essa fragilidade faz o filme funcionar. Sem ela, a premissa de ficção científica pareceria fria. Moore dá à história um coração pulsante.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Desconforto Visual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diretor Joseph Ruben usa truques visuais simples para fazer o público duvidar do que vê. Os cômodos parecem ligeiramente grandes demais. Os corredores se estendem mais do que deveriam. A câmera frequentemente fica na altura dos olhos, recusando-se a nos dar uma visão segura de cima. As cores são suaves, como se o próprio mundo tivesse sido drenado de certeza. Quando Telly olha para uma fotografia que deveria mostrar seu filho, a imagem está borrada ou ausente. O filme não usa efeitos chamativos. Usa lacunas visuais silenciosas. Essas lacunas criam uma sensação crescente de que o mundo não é sólido, de que a memória é um castelo de cartas.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Ideia de Ficção Científica como Armadilha Emocional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dos suspenses de ficção científica usa o apagamento de memória como um quebra-cabeça a ser resolvido. The Forgotten o usa como uma armadilha emocional. A pergunta não é apenas "o que aconteceu com meu filho?", mas "o que significa amar alguém que nunca existiu?". O filme se recusa a dar respostas fáceis. A conspiração não é sobre dominação mundial. É sobre a solidão de ser a única pessoa que se lembra. Isso torna a história pessoal. A ameaça não é um monstro. É o silêncio de todos ao seu redor.
ℹ️A premissa do apagamento de memória não é um quebra-cabeça — é uma armadilha emocional. O filme pergunta o que significa amar alguém que nunca existiu.</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Onde Tropeça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seção central do filme perde ritmo. Quando o mistério se expande para além do apartamento de Telly, o ritmo se torna irregular. Algumas sequências de perseguição parecem apressadas. A explicação para a conspiração, quando chega, é menos interessante do que as perguntas que o filme levantou antes.
Os personagens secundários, especialmente o terapeuta interpretado por Gary Sinise, existem principalmente para fornecer exposição. O filme funciona melhor quando se mantém contido, quando a tensão vem de uma mulher discutindo com uma fotografia que se recusa a mostrar seu filho. A trama mais ampla nem sempre corresponde à intimidade dessa imagem central.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acontece quando toda fonte externa de verdade falha com você? O marido de Telly diz que ela está errada. Sua terapeuta diz que ela está errada. As fotografias dizem que ela está errada. A única coisa que resta é sua própria certeza teimosa e dolorosa. The Forgotten pergunta se o amor pode sobreviver quando a própria realidade nega sua existência. Não responde à pergunta com um discurso arrumado. Responde através do rosto de Moore, através da maneira como ela continua olhando para espaços vazios como se ainda guardassem a forma de seu filho. Esse é o verdadeiro tema do filme: a teimosia do amor em um mundo que quer apagá-lo.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Memória que Vale a Pena Guardar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não é um filme perfeito. Seus mecanismos de enredo rangem. Sua conspiração parece frágil. Mas em seu centro está uma atuação tão fundamentada que os momentos mais estranhos do filme parecem reais. Julianne Moore nos lembra que o efeito especial mais poderoso é um ser humano que se recusa a esquecer. Isso é o suficiente.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(2004 film) Wikipedia
Facts TMDB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Strange Days: When Memories Become a Drug - Explora a memória como mercadoria e crise de identidade, um passo natural após questionar o que é real.
The Mothman Prophecies: A Masterclass in Dread - Um thriller de ritmo lento sobre luto e forças invisíveis, semelhante em tom e desconforto psicológico.
Sphere: The Ocean Floor Has Nothing on the Human Mind - Outro thriller de ficção científica onde a própria mente se torna o campo de batalha e a realidade se desfaz.</a:t>
            </a:r>
          </a:p>
        </p:txBody>
      </p:sp>
    </p:spTree>
  </p:cSld>
  <p:clrMapOvr>
    <a:masterClrMapping xmlns:a="http://schemas.openxmlformats.org/drawingml/2006/main"/>
  </p:clrMapOvr>
</p:sld>
</file>