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83b382c230049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7341dd8a646d4124"/>
    <p:sldId xmlns:r="http://schemas.openxmlformats.org/officeDocument/2006/relationships" id="257" r:id="Ra553d35e1e0742b1"/>
    <p:sldId xmlns:r="http://schemas.openxmlformats.org/officeDocument/2006/relationships" id="258" r:id="R7576de84b30f4b25"/>
    <p:sldId xmlns:r="http://schemas.openxmlformats.org/officeDocument/2006/relationships" id="259" r:id="R1241850299224f39"/>
    <p:sldId xmlns:r="http://schemas.openxmlformats.org/officeDocument/2006/relationships" id="260" r:id="R4ed5cc8aa3bb47be"/>
    <p:sldId xmlns:r="http://schemas.openxmlformats.org/officeDocument/2006/relationships" id="261" r:id="R42b92f016185481d"/>
    <p:sldId xmlns:r="http://schemas.openxmlformats.org/officeDocument/2006/relationships" id="262" r:id="R1dd9a28aa01844b8"/>
    <p:sldId xmlns:r="http://schemas.openxmlformats.org/officeDocument/2006/relationships" id="263" r:id="R58d3917957b542ee"/>
    <p:sldId xmlns:r="http://schemas.openxmlformats.org/officeDocument/2006/relationships" id="264" r:id="R4209f94853a74aca"/>
    <p:sldId xmlns:r="http://schemas.openxmlformats.org/officeDocument/2006/relationships" id="265" r:id="Rd2493855fe7c4a5d"/>
    <p:sldId xmlns:r="http://schemas.openxmlformats.org/officeDocument/2006/relationships" id="266" r:id="Re1ac8760ab6845c9"/>
    <p:sldId xmlns:r="http://schemas.openxmlformats.org/officeDocument/2006/relationships" id="267" r:id="Rcd75b1338be94b61"/>
    <p:sldId xmlns:r="http://schemas.openxmlformats.org/officeDocument/2006/relationships" id="268" r:id="R4a1ccab5a26a430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7341dd8a646d4124" /><Relationship Type="http://schemas.openxmlformats.org/officeDocument/2006/relationships/slide" Target="/ppt/slides/slide2.xml" Id="Ra553d35e1e0742b1" /><Relationship Type="http://schemas.openxmlformats.org/officeDocument/2006/relationships/slide" Target="/ppt/slides/slide3.xml" Id="R7576de84b30f4b25" /><Relationship Type="http://schemas.openxmlformats.org/officeDocument/2006/relationships/slide" Target="/ppt/slides/slide4.xml" Id="R1241850299224f39" /><Relationship Type="http://schemas.openxmlformats.org/officeDocument/2006/relationships/slide" Target="/ppt/slides/slide5.xml" Id="R4ed5cc8aa3bb47be" /><Relationship Type="http://schemas.openxmlformats.org/officeDocument/2006/relationships/slide" Target="/ppt/slides/slide6.xml" Id="R42b92f016185481d" /><Relationship Type="http://schemas.openxmlformats.org/officeDocument/2006/relationships/slide" Target="/ppt/slides/slide7.xml" Id="R1dd9a28aa01844b8" /><Relationship Type="http://schemas.openxmlformats.org/officeDocument/2006/relationships/slide" Target="/ppt/slides/slide8.xml" Id="R58d3917957b542ee" /><Relationship Type="http://schemas.openxmlformats.org/officeDocument/2006/relationships/slide" Target="/ppt/slides/slide9.xml" Id="R4209f94853a74aca" /><Relationship Type="http://schemas.openxmlformats.org/officeDocument/2006/relationships/slide" Target="/ppt/slides/slide10.xml" Id="Rd2493855fe7c4a5d" /><Relationship Type="http://schemas.openxmlformats.org/officeDocument/2006/relationships/slide" Target="/ppt/slides/slide11.xml" Id="Re1ac8760ab6845c9" /><Relationship Type="http://schemas.openxmlformats.org/officeDocument/2006/relationships/slide" Target="/ppt/slides/slide12.xml" Id="Rcd75b1338be94b61" /><Relationship Type="http://schemas.openxmlformats.org/officeDocument/2006/relationships/slide" Target="/ppt/slides/slide13.xml" Id="R4a1ccab5a26a430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Os Meters: O Bolso Antes do Flash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funk de Nova Orleans construído sobre uma seção rítmica precisa, guitarra esparsa e órgão que nunca exagera.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funk de Nova Orleans
Anos de atividade: 1965–1977
Origem: Nova Orleans, Louisiana
Formação principal: Zigaboo Modeliste, George Porter Jr., Leo Nocentelli, Art Neville
Era chave: 1969–1974
Gravadora: Josie, Reprise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🧲 Quatro Partes, Uma Máquina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Meters era uma seção rítmica em primeiro lugar e uma banda em segundo. Eles construíam as músicas a partir da bateria. Modeliste tocava com um estilo solto e conversacional que nunca se apressava. Porter Jr. se encaixava no groove com linhas de baixo melódicas que podiam carregar uma faixa sozinhas. A guitarra de Nocentelli se mantinha limpa e aguda, preenchendo o espaço com frases curtas e repetidas em vez de acordes. O órgão de Art Neville adicionava calor sem aglomerar. O resultado era uma música que soava simples até você tentar tocá-la.
ℹ️A abordagem do Meters para tocar seção rítmica tornou-se um modelo para o funk, hip-hop e música dance. Seus discos foram muito sampleados. Mais importante, eles provaram que a virtuosidade poderia ser silenciosa. Cada membro conseguia tocar em vo…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Formado em 1965 em Nova Orleans, o Meters começou como banda da casa para as sessões de gravação de Allen Toussaint. Eles acompanharam Lee Dorsey, Dr. John e outros antes de lançar seus próprios instrumentais. Seus primeiros singles—"Cissy Strut" e "Sophisticated Cissy"—tornaram-se sucessos regionais e definiram seu som.
Ao longo de oito álbuns de estúdio, eles passaram do funk enxuto para um material mais arranjado e voltado para vocais. A banda se dissolveu em 1977. Encarnações posteriores e reuniões se seguiram, mas a formação original nunca gravou junta novamente.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álbuns posteriores, especialmente Trick Bag e New Directions, perderam a tensão que tornava os primeiros discos funcionais. Os vocais se tornaram mais proeminentes, os arranjos ficaram mais ocupados e a seção rítmica soou menos perigosa. O debut autointitulado e Look-Ka Py Py continuam sendo a declaração mais pura do que eles faziam de melhor. Depois disso, a fórmula se diluiu.
⚠️Atenção: Os álbuns posteriores, especialmente Trick Bag e New Directions, perderam a tensão que fazia os primeiros discos funcionarem. Os vocais se tornaram mais proeminentes, os arranjos ficaram mais ocupados e a seção rítmica soou menos perigosa. Fique com os dois primeiros álbuns para o som mais puro.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🎤 Banda de Apoio vs. Atração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Meters passou anos apoiando outros artistas antes de se tornar uma atração principal. Esse aprendizado deu a eles uma disciplina que a maioria das bandas de funk não tinha: eles sabiam quando ficar fora do caminho. Mas também criou uma tensão. Seus próprios discos foram construídos na mesma contenção que os tornava grandes músicos de apoio. A música nunca se exibia. Essa humildade é o motivo pelo qual seu melhor trabalho ainda soa moderno, mas também os manteve longe dos holofotes que seus colegas desfrutavam.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🔄 A Filosofia do Groove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Ouça "Look-Ka Py Py." O baixo e a bateria tocam a mesma figura rítmica durante toda a faixa. A guitarra adiciona uma linha de nota única que se repete. O órgão faz acompanhamento suave por baixo. Nada muda. Nada precisa mudar. Os Meters entenderam que funk não é sobre variação. É sobre encontrar um groove e confiar nele. A maioria das bandas adicionaria uma ponte ou um solo. Os Meters apenas ficaram no bolso até a música terminar.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Por que eles ainda importam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abordagem dos Meters à seção rítmica se tornou um modelo para funk, hip-hop e música dançante. Seus discos foram muito sampleados, embora as evidências não especifiquem quais faixas. Mais importante, eles provaram que a virtuosidade podia ser discreta. Cada membro conseguia tocar musicalmente em volta da maioria dos músicos, mas escolhiam servir à música. Essa disciplina é mais rara do que velocidade.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nome da banda veio do termo de rhythm-and-blues de Nova Orleans para "o groove."
✅ "Cissy Strut" foi nomeada em homenagem ao andar de uma mulher do bairro, não a um passo de dança.
✅ Art Neville mais tarde co-fundou os Neville Brothers, mas os Meters nunca se fundiram completamente com esse projeto.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💿 Um disco para começar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 você ouvir apenas um disco dos Meters, que seja o debut autointitulado de 1969. É curto, instrumental e quase perfeito. Cada faixa é uma aula magistral em deixar espaço. Depois disso, Rejuvenation mostra a banda se expandindo sem perder o centro. O resto vale a pena ouvir, mas esses dois álbuns contêm tudo que os tornou essenciais.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🎶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Cissy Strut 1969 - The Meters
A faixa definidora. Linha de guitarra de nota única, bolso de baixo e bateria travados, órgão que fica em segundo plano. Tudo que os Meters faziam bem em menos de três minutos.
Ouça: Spotify · Apple Music · YouTube
Look-Ka Py Py
Uma aula magistral em repetição. A seção rítmica toca a mesma figura do início ao fim, provando que o funk precisa menos de variação do que de compromisso.
Ouça: Spotify · Apple Music · YouTube
People Say 1974 - Rejuvenation
O melhor exemplo dos Meters adicionando vocais sem perder o groove. O arranjo se abre para o refrão e depois se aperta novamente.
Ouça: Spotify · Apple Music · YouTubeFire on the Bayou 1975 - Fire on the Bayou
Uma faixa posterior que mantém o groove intacto enquanto introduz mais espaço e um clima mais sombrio. M…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Meters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Blue Nile: The Sound of Deliberate Silence - Outra banda que construiu um som a partir de contenção e espaço, não de brilho.
Shellac: The Band That Made Restraint Sound Like a Threat - Rock minimalista que, assim como os Meters, prova que menos é mais.</a:t>
            </a:r>
          </a:p>
        </p:txBody>
      </p:sp>
    </p:spTree>
  </p:cSld>
  <p:clrMapOvr>
    <a:masterClrMapping xmlns:a="http://schemas.openxmlformats.org/drawingml/2006/main"/>
  </p:clrMapOvr>
</p:sld>
</file>