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3afefc2ccf194a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ee2f82f3ff004afd"/>
    <p:sldId xmlns:r="http://schemas.openxmlformats.org/officeDocument/2006/relationships" id="257" r:id="R9ba02c0e3c7642a3"/>
    <p:sldId xmlns:r="http://schemas.openxmlformats.org/officeDocument/2006/relationships" id="258" r:id="Rbfeee94bb27a41f1"/>
    <p:sldId xmlns:r="http://schemas.openxmlformats.org/officeDocument/2006/relationships" id="259" r:id="R93f55891594e4ab7"/>
    <p:sldId xmlns:r="http://schemas.openxmlformats.org/officeDocument/2006/relationships" id="260" r:id="Rad1b8f855e5d4324"/>
    <p:sldId xmlns:r="http://schemas.openxmlformats.org/officeDocument/2006/relationships" id="261" r:id="R5cc817a828094126"/>
    <p:sldId xmlns:r="http://schemas.openxmlformats.org/officeDocument/2006/relationships" id="262" r:id="Rc42e0bd056504c27"/>
    <p:sldId xmlns:r="http://schemas.openxmlformats.org/officeDocument/2006/relationships" id="263" r:id="R02dce8b6a8784086"/>
    <p:sldId xmlns:r="http://schemas.openxmlformats.org/officeDocument/2006/relationships" id="264" r:id="R69439a88e3424313"/>
    <p:sldId xmlns:r="http://schemas.openxmlformats.org/officeDocument/2006/relationships" id="265" r:id="Re100fe618d444a4c"/>
    <p:sldId xmlns:r="http://schemas.openxmlformats.org/officeDocument/2006/relationships" id="266" r:id="Rb9aad66bca1a4f03"/>
    <p:sldId xmlns:r="http://schemas.openxmlformats.org/officeDocument/2006/relationships" id="267" r:id="Rabaf8e725b2c4332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ee2f82f3ff004afd" /><Relationship Type="http://schemas.openxmlformats.org/officeDocument/2006/relationships/slide" Target="/ppt/slides/slide2.xml" Id="R9ba02c0e3c7642a3" /><Relationship Type="http://schemas.openxmlformats.org/officeDocument/2006/relationships/slide" Target="/ppt/slides/slide3.xml" Id="Rbfeee94bb27a41f1" /><Relationship Type="http://schemas.openxmlformats.org/officeDocument/2006/relationships/slide" Target="/ppt/slides/slide4.xml" Id="R93f55891594e4ab7" /><Relationship Type="http://schemas.openxmlformats.org/officeDocument/2006/relationships/slide" Target="/ppt/slides/slide5.xml" Id="Rad1b8f855e5d4324" /><Relationship Type="http://schemas.openxmlformats.org/officeDocument/2006/relationships/slide" Target="/ppt/slides/slide6.xml" Id="R5cc817a828094126" /><Relationship Type="http://schemas.openxmlformats.org/officeDocument/2006/relationships/slide" Target="/ppt/slides/slide7.xml" Id="Rc42e0bd056504c27" /><Relationship Type="http://schemas.openxmlformats.org/officeDocument/2006/relationships/slide" Target="/ppt/slides/slide8.xml" Id="R02dce8b6a8784086" /><Relationship Type="http://schemas.openxmlformats.org/officeDocument/2006/relationships/slide" Target="/ppt/slides/slide9.xml" Id="R69439a88e3424313" /><Relationship Type="http://schemas.openxmlformats.org/officeDocument/2006/relationships/slide" Target="/ppt/slides/slide10.xml" Id="Re100fe618d444a4c" /><Relationship Type="http://schemas.openxmlformats.org/officeDocument/2006/relationships/slide" Target="/ppt/slides/slide11.xml" Id="Rb9aad66bca1a4f03" /><Relationship Type="http://schemas.openxmlformats.org/officeDocument/2006/relationships/slide" Target="/ppt/slides/slide12.xml" Id="Rabaf8e725b2c4332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Pacientes com HAP do sexo masculino apresentam aumento do RNA Xist nas células pulmonares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estudo observacional constatou aumento do RNA Xist nas células pulmonares de pacientes com HAP do sexo masculino, relacionado à proliferação celular.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Visão geral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utilizou tecido pulmonar e células endoteliais de pacientes homens com HAP. Os pesquisadores compararam células com níveis altos de Xist àquelas com níveis baixos de Xist. Eles mediram o RNA Xist, a proliferação celular e as vias moleculares relacionadas.
ℹ️Este é um estudo observacional em amostras de tecido humano — não um ensaio clínico ou teste de tratamento.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Células endoteliais de homens com HAP mostraram um aumento médio de 10,3 vezes no Xist alto comparado ao Xist baixo.
✅ Níveis mais altos de Xist foram significativamente associados a maior proliferação celular.
✅ A regulação positiva de Xist diminuiu a expressão de Klf2, um gene protetor, através da interação com EZH2.
✅ O fragmento proteico EHITSN desencadeou a sinalização p38/Elk1/c-Fos, ligada à proliferação.
✅ As proteínas do ciclo celular ciclina A1 e ciclina D2 estavam envolvidas no perfil proliferativo.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O que isso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Em pacientes homens com HAP, o aumento do RNA Xist nas células pulmonares está ligado ao crescimento celular e a mudanças na regulação genética. Isso sugere um possível mecanismo para a doença, mas o estudo mediu marcadores celulares, não resultados de saúde dos pacientes, como sobrevivência ou sintomas.
O estudo mediu a expressão de Xist e o comportamento celular em amostras de laboratório. Ele não testou se alterar o Xist melhora a HAP em pacientes.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Xist causa HAP em humanos.
Não mostra que reduzir Xist ajuda os pacientes.
Não estabelece um tratamento ou prevenção.
Não mede resultados de saúde a longo prazo.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Nível de evidência 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estudo observacional humano com associação, não causalidade.
Nível de confiança: Moderado. Este é um estudo observacional que mostra associações em amostras de laboratório, não prova de causa. Resultados precisam de confirmação em estudos maiores e em pacientes vivos.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Amostra pequena apenas de pacientes homens.
Desenho observacional não pode provar causa.
Estudos com células em laboratório podem não refletir o corpo inteiro.
Não foi incluído grupo de comparação feminino.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aumento do Xist causa HAP ou resulta dela?
A redução do Xist afetaria a progressão da doença?
Essas descobertas se aplicam a pacientes do sexo feminino?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Entender que esta é uma pesquisa em estágio inicial, não um guia de tratamento.
✅ Se você tem HAP, siga as orientações do seu médico e os tratamentos atuais.
✅ Discuta qualquer nova pesquisa com seu profissional de saúde.
✅ Não tente alterar os níveis de Xist por conta própria.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encontrou aumento do RNA Xist nas células pulmonares de pacientes masculinos com HAP, mas não prova uma causa ou sugere um tratamento.
⚠️Este resumo é apenas para informação geral e não constitui aconselhamento médico. Consulte um profissional qualificado antes de mudar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Dysregulation of the Long Noncoding RNA X-Inactive-Specific Transcript Expression in Male Patients with Pulmonary Arterial Hypertension.. The American journal of pathology. 2024 PubMed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Silenciar um gene pode ajudar a rejuvenescer células envelhecidas — Outro estudo sobre regulação genética em células humanas, explorando como silenciar um gene pode reverter o envelhecimento.</a:t>
            </a:r>
          </a:p>
        </p:txBody>
      </p:sp>
    </p:spTree>
  </p:cSld>
  <p:clrMapOvr>
    <a:masterClrMapping xmlns:a="http://schemas.openxmlformats.org/drawingml/2006/main"/>
  </p:clrMapOvr>
</p:sld>
</file>