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8d2ada54cfd841b0"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c12a3eb42e814ccb"/>
    <p:sldId xmlns:r="http://schemas.openxmlformats.org/officeDocument/2006/relationships" id="257" r:id="R1f7b76adac1d4d47"/>
    <p:sldId xmlns:r="http://schemas.openxmlformats.org/officeDocument/2006/relationships" id="258" r:id="R2a6e9b9b7b554628"/>
    <p:sldId xmlns:r="http://schemas.openxmlformats.org/officeDocument/2006/relationships" id="259" r:id="R9fbf69f18b1e4849"/>
    <p:sldId xmlns:r="http://schemas.openxmlformats.org/officeDocument/2006/relationships" id="260" r:id="R6a654069274540b9"/>
    <p:sldId xmlns:r="http://schemas.openxmlformats.org/officeDocument/2006/relationships" id="261" r:id="R58c2ef2a0b034b16"/>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c12a3eb42e814ccb" /><Relationship Type="http://schemas.openxmlformats.org/officeDocument/2006/relationships/slide" Target="/ppt/slides/slide2.xml" Id="R1f7b76adac1d4d47" /><Relationship Type="http://schemas.openxmlformats.org/officeDocument/2006/relationships/slide" Target="/ppt/slides/slide3.xml" Id="R2a6e9b9b7b554628" /><Relationship Type="http://schemas.openxmlformats.org/officeDocument/2006/relationships/slide" Target="/ppt/slides/slide4.xml" Id="R9fbf69f18b1e4849" /><Relationship Type="http://schemas.openxmlformats.org/officeDocument/2006/relationships/slide" Target="/ppt/slides/slide5.xml" Id="R6a654069274540b9" /><Relationship Type="http://schemas.openxmlformats.org/officeDocument/2006/relationships/slide" Target="/ppt/slides/slide6.xml" Id="R58c2ef2a0b034b16"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Padre Quevedo on Miracles, Premonitions and Faith: Why We Should Not Use God to Solve Our Problems</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A reflection on one of Padre Quevedo's most thought-provoking interviews</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Premonition or Precognition?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One of the first subjects discussed is the idea of predicting future events.Padre Quevedo rejects the popular use of the word premonition, which is often associated with superstition, fear, mystical intuition, and professional fortune telling.Instead, he uses the concept of precognition.In the context of his understanding of parapsychology, precognition refers to the possible perception of information about events that have not yet happened.However, this does not mean that a person can simply decide to predict tomorrow's lottery numbers or accurately forecast disasters whenever they want.This distinction is important.Quevedo argues that if such phenomena exist, they would be limited and uncontrollable. The moment someone claims to possess a reliable supernatural ability to predict the futu…</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Problem With Predictions After a Tragedy</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Major disasters often generate a strange phenomenon.After something dramatic happens, people begin searching for evidence that it was predicted.This happened after the September 11 attacks.Suddenly, people searched through ancient prophecies, religious texts, books, movies, and the writings of Nostradamus, trying to find references to the tragedy.But Quevedo was highly critical of this process.The problem with vague prophecies is that they are often interpreted after the event.A sentence describing fire, destruction, towers, war, or death can potentially be connected to countless historical events.Once people already know what happened, they begin searching for words that can be made to fit reality.This creates the illusion that the prediction was precise.Nostradamus is perhaps one of the…</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Third Secret of Fátima and the Search for Hidden Predictions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interview also touches on the Third Secret of Fátima.For many people, religious secrets and prophecies are fascinating because they seem to offer something humans desperately want: access to hidden knowledge.We want to know what will happen.We want certainty.We want to know whether disasters can be predicted before they occur.But Quevedo rejects the idea that every major historical event must have been predicted somewhere in a hidden religious message.His position reflects a broader principle:Not every mystery is a message about the future.Humans often interpret history backwards.After a tragedy, we search for warnings.After a political event, we search for prophecies.After a disaster, we search for predictions.But the existence of a vague statement that can be connected to an event do…</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Are We Serving God, or Trying to Use God?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This may be the deepest question raised by the interview.There is a significant difference between believing in God and trying to use God.A person can pray only when they need something.When they are unemployed.When they are sick.When they need money.When they want success.When everything is going well, however, the relationship may disappear.In this model, God becomes a kind of emergency service.Someone we call only when life becomes difficult.Quevedo's perspective suggests something very different.Faith should not exist simply because we expect something in return.The purpose of spiritual life is not necessarily to manipulate reality in our favor.It is to transform ourselves.This idea can be uncomfortable because it removes the transactional relationship many people unconsciously create…</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Difference Between Comfort and Meaning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Many people seek religion because they are looking for comfort.And there is nothing inherently wrong with that.Life is difficult.People experience illness, loss, uncertainty, fear, and death.But comfort and meaning are not necessarily the same thing.A belief system that promises that every problem will disappear can provide temporary comfort.But it can also create disappointment.What happens when the miracle does not happen?Did the person not believe strongly enough?Did they pray incorrectly?Were they not worthy?This can become psychologically destructive.Quevedo's perspective offers a different possibility.Perhaps faith does not exist to guarantee that life will be easy.Perhaps faith exists to help us understand what we should do with a difficult life.That is a much more demanding idea.Bu…</a:t>
            </a:r>
          </a:p>
        </p:txBody>
      </p:sp>
    </p:spTree>
  </p:cSld>
  <p:clrMapOvr>
    <a:masterClrMapping xmlns:a="http://schemas.openxmlformats.org/drawingml/2006/main"/>
  </p:clrMapOvr>
</p:sld>
</file>