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22a0ce487903407c"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be0e8d5b2bf9474c"/>
    <p:sldId xmlns:r="http://schemas.openxmlformats.org/officeDocument/2006/relationships" id="257" r:id="R8a4398a2278b4486"/>
    <p:sldId xmlns:r="http://schemas.openxmlformats.org/officeDocument/2006/relationships" id="258" r:id="R0c2358e7280e472e"/>
    <p:sldId xmlns:r="http://schemas.openxmlformats.org/officeDocument/2006/relationships" id="259" r:id="Ra01a97d7f62e4311"/>
    <p:sldId xmlns:r="http://schemas.openxmlformats.org/officeDocument/2006/relationships" id="260" r:id="R4d5158fbc1cc49d9"/>
    <p:sldId xmlns:r="http://schemas.openxmlformats.org/officeDocument/2006/relationships" id="261" r:id="Ra274b03331414b6e"/>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be0e8d5b2bf9474c" /><Relationship Type="http://schemas.openxmlformats.org/officeDocument/2006/relationships/slide" Target="/ppt/slides/slide2.xml" Id="R8a4398a2278b4486" /><Relationship Type="http://schemas.openxmlformats.org/officeDocument/2006/relationships/slide" Target="/ppt/slides/slide3.xml" Id="R0c2358e7280e472e" /><Relationship Type="http://schemas.openxmlformats.org/officeDocument/2006/relationships/slide" Target="/ppt/slides/slide4.xml" Id="Ra01a97d7f62e4311" /><Relationship Type="http://schemas.openxmlformats.org/officeDocument/2006/relationships/slide" Target="/ppt/slides/slide5.xml" Id="R4d5158fbc1cc49d9" /><Relationship Type="http://schemas.openxmlformats.org/officeDocument/2006/relationships/slide" Target="/ppt/slides/slide6.xml" Id="Ra274b03331414b6e"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Padre Quevedo über Wunder, Vorahnungen und Glauben: Warum wir Gott nicht zur Lösung unserer Probleme nutzen sollten</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Eine Reflexion über eines der zum Nachdenken anregendsten Interviews von Padre Quevedo</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Vorahnung oder Präkognition?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Eines der ersten Themen ist die Idee, zukünftige Ereignisse vorherzusagen.Padre Quevedo lehnt die populäre Verwendung des Wortes Vorahnung ab, das oft mit Aberglauben, Angst, mystischer Intuition und professioneller Wahrsagerei assoziiert wird.Stattdessen verwendet er das Konzept der Präkognition.Im Kontext seines Verständnisses der Parapsychologie bezieht sich Präkognition auf die mögliche Wahrnehmung von Informationen über Ereignisse, die noch nicht stattgefunden haben.Das bedeutet jedoch nicht, dass eine Person einfach beschließen kann, die Lottozahlen von morgen vorherzusagen oder Katastrophen nach Belieben genau vorherzusagen.Diese Unterscheidung ist wichtig.Quevedo argumentiert, dass solche Phänomene, falls sie existieren, begrenzt und unkontrollierbar wären. Sobald jemand behauptet,…</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Das Problem mit Vorhersagen nach einer Tragödie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Große Katastrophen erzeugen oft ein seltsames Phänomen.Nachdem etwas Dramatisches passiert ist, beginnen die Menschen, nach Beweisen zu suchen, dass es vorhergesagt wurde.Dies geschah nach den Anschlägen vom 11. September.Plötzlich durchsuchten die Menschen alte Prophezeiungen, religiöse Texte, Bücher, Filme und die Schriften von Nostradamus, um Hinweise auf die Tragödie zu finden.Aber Quevedo stand diesem Prozess äußerst kritisch gegenüber.Das Problem mit vagen Prophezeiungen ist, dass sie oft nach dem Ereignis interpretiert werden.Ein Satz, der Feuer, Zerstörung, Türme, Krieg oder Tod beschreibt, kann potenziell mit unzähligen historischen Ereignissen in Verbindung gebracht werden.Sobald die Menschen bereits wissen, was passiert ist, beginnen sie, nach Wörtern zu suchen, die an die Reali…</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Das dritte Geheimnis von Fátima und die Suche nach verborgenen Vorhersagen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Das Interview berührt auch das dritte Geheimnis von Fátima.Für viele Menschen sind religiöse Geheimnisse und Prophezeiungen faszinierend, weil sie etwas zu bieten scheinen, das Menschen verzweifelt wollen: Zugang zu verborgenem Wissen.Wir wollen wissen, was passieren wird.Wir wollen Gewissheit.Wir wollen wissen, ob Katastrophen vorhergesagt werden können, bevor sie eintreten.Aber Quevedo lehnt die Idee ab, dass jedes große historische Ereignis irgendwo in einer verborgenen religiösen Botschaft vorhergesagt worden sein muss.Seine Position spiegelt ein allgemeineres Prinzip wider:Nicht jedes Geheimnis ist eine Botschaft über die Zukunft.Menschen interpretieren Geschichte oft rückwärts.Nach einer Tragödie suchen wir nach Warnungen.Nach einem politischen Ereignis suchen wir nach Prophezeiungen…</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Dienen wir Gott oder versuchen wir, Gott zu benutzen?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Dies könnte die tiefste Frage sein, die das Interview aufwirft.Es gibt einen signifikanten Unterschied zwischen dem Glauben an Gott und dem Versuch, Gott zu benutzen.Eine Person kann nur beten, wenn sie etwas braucht.Wenn sie arbeitslos ist.Wenn sie krank ist.Wenn sie Geld braucht.Wenn sie Erfolg will.Wenn jedoch alles gut läuft, kann die Beziehung verschwinden.In diesem Modell wird Gott zu einer Art Notdienst.Jemand, den wir nur anrufen, wenn das Leben schwierig wird.Quevedos Perspektive legt etwas ganz anderes nahe.Glaube sollte nicht existieren, nur weil wir eine Gegenleistung erwarten.Der Zweck des geistlichen Lebens ist nicht unbedingt, die Realität zu unseren Gunsten zu manipulieren.Es geht darum, uns selbst zu verändern.Diese Idee kann unangenehm sein, weil sie die transaktionale Be…</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Der Unterschied zwischen Trost und Bedeutung</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Viele Menschen suchen Religion, weil sie Trost suchen.Und daran ist nichts grundsätzlich falsch.Das Leben ist schwierig.Menschen erleben Krankheit, Verlust, Unsicherheit, Angst und Tod.Aber Trost und Bedeutung sind nicht unbedingt dasselbe.Ein Glaubenssystem, das verspricht, dass jedes Problem verschwinden wird, kann vorübergehenden Trost spenden.Aber es kann auch Enttäuschung erzeugen.Was passiert, wenn das Wunder nicht geschieht?Hat die Person nicht stark genug geglaubt?Hat sie falsch gebetet?War sie es nicht wert?Dies kann psychologisch zerstörerisch sein.Quevedos Perspektive bietet eine andere Möglichkeit.Vielleicht existiert Glaube nicht, um zu garantieren, dass das Leben einfach ist.Vielleicht existiert Glaube, um uns zu helfen zu verstehen, was wir mit einem schwierigen Leben tun so…</a:t>
            </a:r>
          </a:p>
        </p:txBody>
      </p:sp>
    </p:spTree>
  </p:cSld>
  <p:clrMapOvr>
    <a:masterClrMapping xmlns:a="http://schemas.openxmlformats.org/drawingml/2006/main"/>
  </p:clrMapOvr>
</p:sld>
</file>