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bf03a076271f41c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498e803ea5334ec7"/>
    <p:sldId xmlns:r="http://schemas.openxmlformats.org/officeDocument/2006/relationships" id="257" r:id="R1f65524fc6784e79"/>
    <p:sldId xmlns:r="http://schemas.openxmlformats.org/officeDocument/2006/relationships" id="258" r:id="R63a41afaaa344e0a"/>
    <p:sldId xmlns:r="http://schemas.openxmlformats.org/officeDocument/2006/relationships" id="259" r:id="R99513f40db794377"/>
    <p:sldId xmlns:r="http://schemas.openxmlformats.org/officeDocument/2006/relationships" id="260" r:id="Rc45040db07df48d4"/>
    <p:sldId xmlns:r="http://schemas.openxmlformats.org/officeDocument/2006/relationships" id="261" r:id="R3ed1b560afb043aa"/>
    <p:sldId xmlns:r="http://schemas.openxmlformats.org/officeDocument/2006/relationships" id="262" r:id="Rbbbfa46c1dc04c90"/>
    <p:sldId xmlns:r="http://schemas.openxmlformats.org/officeDocument/2006/relationships" id="263" r:id="R06c8d85512d6470a"/>
    <p:sldId xmlns:r="http://schemas.openxmlformats.org/officeDocument/2006/relationships" id="264" r:id="Rd3832adc36134ae1"/>
    <p:sldId xmlns:r="http://schemas.openxmlformats.org/officeDocument/2006/relationships" id="265" r:id="R86f6ffb5ab3a4a88"/>
    <p:sldId xmlns:r="http://schemas.openxmlformats.org/officeDocument/2006/relationships" id="266" r:id="Raa4eb3f7cbaa4af3"/>
    <p:sldId xmlns:r="http://schemas.openxmlformats.org/officeDocument/2006/relationships" id="267" r:id="Rd769ba6b0b524eea"/>
    <p:sldId xmlns:r="http://schemas.openxmlformats.org/officeDocument/2006/relationships" id="268" r:id="Rd80b18addb6e4093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498e803ea5334ec7" /><Relationship Type="http://schemas.openxmlformats.org/officeDocument/2006/relationships/slide" Target="/ppt/slides/slide2.xml" Id="R1f65524fc6784e79" /><Relationship Type="http://schemas.openxmlformats.org/officeDocument/2006/relationships/slide" Target="/ppt/slides/slide3.xml" Id="R63a41afaaa344e0a" /><Relationship Type="http://schemas.openxmlformats.org/officeDocument/2006/relationships/slide" Target="/ppt/slides/slide4.xml" Id="R99513f40db794377" /><Relationship Type="http://schemas.openxmlformats.org/officeDocument/2006/relationships/slide" Target="/ppt/slides/slide5.xml" Id="Rc45040db07df48d4" /><Relationship Type="http://schemas.openxmlformats.org/officeDocument/2006/relationships/slide" Target="/ppt/slides/slide6.xml" Id="R3ed1b560afb043aa" /><Relationship Type="http://schemas.openxmlformats.org/officeDocument/2006/relationships/slide" Target="/ppt/slides/slide7.xml" Id="Rbbbfa46c1dc04c90" /><Relationship Type="http://schemas.openxmlformats.org/officeDocument/2006/relationships/slide" Target="/ppt/slides/slide8.xml" Id="R06c8d85512d6470a" /><Relationship Type="http://schemas.openxmlformats.org/officeDocument/2006/relationships/slide" Target="/ppt/slides/slide9.xml" Id="Rd3832adc36134ae1" /><Relationship Type="http://schemas.openxmlformats.org/officeDocument/2006/relationships/slide" Target="/ppt/slides/slide10.xml" Id="R86f6ffb5ab3a4a88" /><Relationship Type="http://schemas.openxmlformats.org/officeDocument/2006/relationships/slide" Target="/ppt/slides/slide11.xml" Id="Raa4eb3f7cbaa4af3" /><Relationship Type="http://schemas.openxmlformats.org/officeDocument/2006/relationships/slide" Target="/ppt/slides/slide12.xml" Id="Rd769ba6b0b524eea" /><Relationship Type="http://schemas.openxmlformats.org/officeDocument/2006/relationships/slide" Target="/ppt/slides/slide13.xml" Id="Rd80b18addb6e4093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Perineal Support and Lateral Episiotomy Reduced Birth Injury in a 15-Year Study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A 15-year study found that perineal support and lateral episiotomy reduced severe birth tears from 4.9% to 1.9%.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🔬 What the study did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Researchers compared birth injury rates before (1999-2006) and after (2007-2021) a hospital in Norway introduced a program of active perineal support and lateral episiotomy. They studied over 15 years of records from women with a single baby in head-first position at full term who had not had a previous cesarean. The main outcome was the rate of obstetric anal sphincter injury (OASIS), a severe tear.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What it found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OASIS rates dropped from 4.9% before the program to 1.9% after.
Episiotomy rates increased from 14.4% to 21.8%.
In first-time mothers with forceps or vacuum delivery, lateral episiotomy was linked to lower OASIS: 3.4% vs 10.1% for head-front position.
For first-time mothers with spontaneous delivery and head-front position, OASIS was 2.1% with episiotomy vs 3.2% without.
Confounders like maternal age and epidural had little effect on the results.
ℹ️Key finding: The study found a lasting drop in severe birth tears after introducing perineal support and lateral episiotomy. The benefit was clearest in first-time mothers having assisted deliveries. This is an association, not proof that the program caused the drop.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What the study does NOT show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It does not prove that perineal support or episiotomy caused the reduction.
It did not study women with previous cesarean or multiple babies.
Long-term outcomes for mothers or babies were not measured.
The study tested a specific hospital program. It does not claim that lateral episiotomy alone is always beneficial or that the same results would occur in other settings.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Evidence level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historical cohort study in people.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Confidence indicator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Confidence: Low to moderate — observational design limits certainty.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🤔 How much to trust it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Trust tier: Moderate. This is an observational human study — it shows association, not proof of cause. The long follow-up and adjustment for confounders strengthen the findings, but unmeasured factors could still explain the results.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Limitations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Observational design cannot rule out other changes over time.
Single hospital in Norway limits generalizability.
No blinding or randomization.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Open questions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Would the same program work in hospitals with different practices?
What are the long-term effects on pelvic floor function?
How much of the benefit came from perineal support vs episiotomy?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✅ Your action plan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Discuss birth injury prevention options with your healthcare provider.
✅ If you are pregnant, ask about perineal support techniques.
✅ Understand that this study shows an association, not a guaranteed outcome.
✅ Do not request an episiotomy based on this study alone.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Takeaway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15-year hospital program using perineal support and lateral episiotomy was linked to fewer severe birth tears, especially in first-time mothers with assisted deliveries.
This summary is for general information only and is not medical advice. Talk to a qualified professional before changing anything about your health.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Source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Prevention of obstetric anal sphincter injuries with perineal support and lateral episiotomy: A historical cohort study.. Acta obstetricia et gynecologica Scandinavica. 2024 PubMed</a:t>
            </a:r>
          </a:p>
        </p:txBody>
      </p:sp>
    </p:spTree>
  </p:cSld>
  <p:clrMapOvr>
    <a:masterClrMapping xmlns:a="http://schemas.openxmlformats.org/drawingml/2006/main"/>
  </p:clrMapOvr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Related Articles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How Mother's Weight Before Pregnancy Affects Birth Outcomes - Explores how maternal BMI affects birth complications, a related risk factor for birth injuries.</a:t>
            </a:r>
          </a:p>
        </p:txBody>
      </p:sp>
    </p:spTree>
  </p:cSld>
  <p:clrMapOvr>
    <a:masterClrMapping xmlns:a="http://schemas.openxmlformats.org/drawingml/2006/main"/>
  </p:clrMapOvr>
</p:sld>
</file>