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afb7d77d0e842e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2bf23918dd642eb"/>
    <p:sldId xmlns:r="http://schemas.openxmlformats.org/officeDocument/2006/relationships" id="257" r:id="R1f3880b4d097489e"/>
    <p:sldId xmlns:r="http://schemas.openxmlformats.org/officeDocument/2006/relationships" id="258" r:id="R5cb24c51839d4557"/>
    <p:sldId xmlns:r="http://schemas.openxmlformats.org/officeDocument/2006/relationships" id="259" r:id="Rdc5caab07653494b"/>
    <p:sldId xmlns:r="http://schemas.openxmlformats.org/officeDocument/2006/relationships" id="260" r:id="R7087673812f540f8"/>
    <p:sldId xmlns:r="http://schemas.openxmlformats.org/officeDocument/2006/relationships" id="261" r:id="R4950e6d18e664086"/>
    <p:sldId xmlns:r="http://schemas.openxmlformats.org/officeDocument/2006/relationships" id="262" r:id="R9a6d2e889e664a58"/>
    <p:sldId xmlns:r="http://schemas.openxmlformats.org/officeDocument/2006/relationships" id="263" r:id="Rf940d79ac58140fd"/>
    <p:sldId xmlns:r="http://schemas.openxmlformats.org/officeDocument/2006/relationships" id="264" r:id="R4604d0f94ca44722"/>
    <p:sldId xmlns:r="http://schemas.openxmlformats.org/officeDocument/2006/relationships" id="265" r:id="R29d9e51774d04060"/>
    <p:sldId xmlns:r="http://schemas.openxmlformats.org/officeDocument/2006/relationships" id="266" r:id="R64177c1689b1461d"/>
    <p:sldId xmlns:r="http://schemas.openxmlformats.org/officeDocument/2006/relationships" id="267" r:id="R87b97baafa0f408a"/>
    <p:sldId xmlns:r="http://schemas.openxmlformats.org/officeDocument/2006/relationships" id="268" r:id="R6675a1e54218400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2bf23918dd642eb" /><Relationship Type="http://schemas.openxmlformats.org/officeDocument/2006/relationships/slide" Target="/ppt/slides/slide2.xml" Id="R1f3880b4d097489e" /><Relationship Type="http://schemas.openxmlformats.org/officeDocument/2006/relationships/slide" Target="/ppt/slides/slide3.xml" Id="R5cb24c51839d4557" /><Relationship Type="http://schemas.openxmlformats.org/officeDocument/2006/relationships/slide" Target="/ppt/slides/slide4.xml" Id="Rdc5caab07653494b" /><Relationship Type="http://schemas.openxmlformats.org/officeDocument/2006/relationships/slide" Target="/ppt/slides/slide5.xml" Id="R7087673812f540f8" /><Relationship Type="http://schemas.openxmlformats.org/officeDocument/2006/relationships/slide" Target="/ppt/slides/slide6.xml" Id="R4950e6d18e664086" /><Relationship Type="http://schemas.openxmlformats.org/officeDocument/2006/relationships/slide" Target="/ppt/slides/slide7.xml" Id="R9a6d2e889e664a58" /><Relationship Type="http://schemas.openxmlformats.org/officeDocument/2006/relationships/slide" Target="/ppt/slides/slide8.xml" Id="Rf940d79ac58140fd" /><Relationship Type="http://schemas.openxmlformats.org/officeDocument/2006/relationships/slide" Target="/ppt/slides/slide9.xml" Id="R4604d0f94ca44722" /><Relationship Type="http://schemas.openxmlformats.org/officeDocument/2006/relationships/slide" Target="/ppt/slides/slide10.xml" Id="R29d9e51774d04060" /><Relationship Type="http://schemas.openxmlformats.org/officeDocument/2006/relationships/slide" Target="/ppt/slides/slide11.xml" Id="R64177c1689b1461d" /><Relationship Type="http://schemas.openxmlformats.org/officeDocument/2006/relationships/slide" Target="/ppt/slides/slide12.xml" Id="R87b97baafa0f408a" /><Relationship Type="http://schemas.openxmlformats.org/officeDocument/2006/relationships/slide" Target="/ppt/slides/slide13.xml" Id="R6675a1e54218400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Perinealstütze und laterale Episiotomie reduzierten Geburtsverletzungen in einer 15-jährigen Studie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15-jährige Studie ergab, dass Perinealstütze und laterale Episiotomie schwere Geburtsrisse von 4,9 % auf 1,9 % senkten.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tat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verglichen die Raten von Geburtsverletzungen vor (1999-2006) und nach (2007-2021) der Einführung eines Programms mit aktivem Dammschutz und lateralem Dammschnitt in einem Krankenhaus in Norwegen. Sie untersuchten über 15 Jahre Daten von Frauen mit einem einzelnen Kind in Schädellage am Termin, die zuvor keinen Kaiserschnitt hatten. Das Hauptergebnis war die Rate von geburtlichen Sphinkterverletzungen (OASIS), einem schweren Riss.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OASIS-Rate sank von 4,9% vor dem Programm auf 1,9% danach.
Die Episiotomierate stieg von 14,4% auf 21,8%.
Bei Erstgebärenden mit Geburtszangen- oder Saugglockengeburt war der laterale Dammschnitt mit niedrigeren OASIS-Raten verbunden: 3,4% vs. 10,1% bei Kopflage.
Bei Erstgebärenden mit Spontangeburt in Kopflage betrug die OASIS-Rate 2,1% mit Episiotomie vs. 3,2% ohne.
Störfaktoren wie mütterliches Alter und Periduralanästhesie hatten kaum Einfluss auf die Ergebnisse.
ℹ️Kernergebnis: Die Studie zeigte einen anhaltenden Rückgang schwerer Geburtsrisse nach Einführung von Dammschutz und lateralem Dammschnitt. Der Nutzen war bei Erstgebärenden mit assistierten Geburten am deutlichsten. Dies ist ein Zusammenhang, kein Beweis dafür, dass das Programm den Rückgang verursacht hat.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beweist nicht, dass Dammschutz oder Episiotomie die Reduktion verursacht haben.
Frauen mit vorherigem Kaiserschnitt oder Mehrlingsgeburten wurden nicht untersucht.
Langzeitergebnisse für Mütter oder Babys wurden nicht gemessen.
Die Studie testete ein spezifisches Krankenhausprogramm. Sie behauptet nicht, dass ein lateraler Dammschnitt allein immer vorteilhaft ist oder dass die gleichen Ergebnisse in anderen Umgebungen erzielt würden.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historische Kohortenstudie am Menschen.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Das Beobachtungsdesign schränkt die Sicherheit ein.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vertrauenswürdig es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Moderat. Dies ist eine beobachtende Humanstudie — sie zeigt Zusammenhänge, keinen Kausalitätsbeweis. Die lange Nachbeobachtungszeit und die Anpassung an Störfaktoren stärken die Ergebnisse, aber nicht gemessene Faktoren könnten die Ergebnisse dennoch erklären.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Beobachtungsdesign kann andere Veränderungen über die Zeit nicht ausschließen.
Ein einzelnes Krankenhaus in Norwegen schränkt die Verallgemeinerbarkeit ein.
Keine Verbindung oder Randomisierung.</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Würde das gleiche Programm in Krankenhäusern mit anderen Praktiken funktionieren?
Welche Langzeitwirkungen auf die Beckenbodenfunktion gibt es?
Wie viel des Nutzens kam vom Dammschutz im Vergleich zur Episiotomie?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Besprechen Sie Möglichkeiten zur Geburtsverletzungsprävention mit Ihrem Arzt.
✅ Fragen Sie während der Schwangerschaft nach Dammstütztechniken.
✅ Verstehen Sie, dass diese Studie einen Zusammenhang zeigt, kein garantiertes Ergebnis.
✅ Verlangen Sie keine Dammschnitt allein aufgrund dieser Studie.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15-jähriges Krankenhausprogramm mit Dammstütztechnik und lateraler Dammschnitt war mit weniger schweren Geburtsrissen verbunden, insbesondere bei Erstgebärenden mit instrumentellen Entbindungen.
Diese Zusammenfassung dient nur der allgemeinen Information und stellt keine medizinische Beratung dar. Sprechen Sie mit einem qualifizierten Fachmann, bevor Sie etwas an Ihrer Gesundheit ändern.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Prevention of obstetric anal sphincter injuries with perineal support and lateral episiotomy: A historical cohort study.. Acta obstetricia et gynecologica Scandinavica. 2024 PubMed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Wie das Gewicht der Mutter vor der Schwangerschaft die Geburtsergebnisse beeinflusst - Untersucht, wie der mütterliche BMI Geburtskomplikationen beeinflusst, ein verwandter Risikofaktor für Geburtsverletzungen.</a:t>
            </a:r>
          </a:p>
        </p:txBody>
      </p:sp>
    </p:spTree>
  </p:cSld>
  <p:clrMapOvr>
    <a:masterClrMapping xmlns:a="http://schemas.openxmlformats.org/drawingml/2006/main"/>
  </p:clrMapOvr>
</p:sld>
</file>