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3440c494cd1f4b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a402e489280e4af1"/>
    <p:sldId xmlns:r="http://schemas.openxmlformats.org/officeDocument/2006/relationships" id="257" r:id="Rccb0a343ce204d36"/>
    <p:sldId xmlns:r="http://schemas.openxmlformats.org/officeDocument/2006/relationships" id="258" r:id="R664f6f1efebc4977"/>
    <p:sldId xmlns:r="http://schemas.openxmlformats.org/officeDocument/2006/relationships" id="259" r:id="R06a547814b3445a6"/>
    <p:sldId xmlns:r="http://schemas.openxmlformats.org/officeDocument/2006/relationships" id="260" r:id="R615c67df342b4dc6"/>
    <p:sldId xmlns:r="http://schemas.openxmlformats.org/officeDocument/2006/relationships" id="261" r:id="R18bacf56eefd44da"/>
    <p:sldId xmlns:r="http://schemas.openxmlformats.org/officeDocument/2006/relationships" id="262" r:id="Raa52c26b9ff14c62"/>
    <p:sldId xmlns:r="http://schemas.openxmlformats.org/officeDocument/2006/relationships" id="263" r:id="R88625bf6f2dc47d6"/>
    <p:sldId xmlns:r="http://schemas.openxmlformats.org/officeDocument/2006/relationships" id="264" r:id="R23f028e902814435"/>
    <p:sldId xmlns:r="http://schemas.openxmlformats.org/officeDocument/2006/relationships" id="265" r:id="Ref1ba070ffb2452c"/>
    <p:sldId xmlns:r="http://schemas.openxmlformats.org/officeDocument/2006/relationships" id="266" r:id="Rd55dc910898b4cae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a402e489280e4af1" /><Relationship Type="http://schemas.openxmlformats.org/officeDocument/2006/relationships/slide" Target="/ppt/slides/slide2.xml" Id="Rccb0a343ce204d36" /><Relationship Type="http://schemas.openxmlformats.org/officeDocument/2006/relationships/slide" Target="/ppt/slides/slide3.xml" Id="R664f6f1efebc4977" /><Relationship Type="http://schemas.openxmlformats.org/officeDocument/2006/relationships/slide" Target="/ppt/slides/slide4.xml" Id="R06a547814b3445a6" /><Relationship Type="http://schemas.openxmlformats.org/officeDocument/2006/relationships/slide" Target="/ppt/slides/slide5.xml" Id="R615c67df342b4dc6" /><Relationship Type="http://schemas.openxmlformats.org/officeDocument/2006/relationships/slide" Target="/ppt/slides/slide6.xml" Id="R18bacf56eefd44da" /><Relationship Type="http://schemas.openxmlformats.org/officeDocument/2006/relationships/slide" Target="/ppt/slides/slide7.xml" Id="Raa52c26b9ff14c62" /><Relationship Type="http://schemas.openxmlformats.org/officeDocument/2006/relationships/slide" Target="/ppt/slides/slide8.xml" Id="R88625bf6f2dc47d6" /><Relationship Type="http://schemas.openxmlformats.org/officeDocument/2006/relationships/slide" Target="/ppt/slides/slide9.xml" Id="R23f028e902814435" /><Relationship Type="http://schemas.openxmlformats.org/officeDocument/2006/relationships/slide" Target="/ppt/slides/slide10.xml" Id="Ref1ba070ffb2452c" /><Relationship Type="http://schemas.openxmlformats.org/officeDocument/2006/relationships/slide" Target="/ppt/slides/slide11.xml" Id="Rd55dc910898b4cae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Pessoas com Múltiplos Melanomas Têm Sobrevivência Diferente?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estudo italiano não encontrou diferença significativa na sobrevivência entre pacientes com múltiplos melanomas primários e aqueles com um único melanoma.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Visão geral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Pesquisadores revisaram prontuários de 10.066 pacientes com melanoma tratados em um único centro de câncer italiano entre 1978 e 2021. Eles compararam 944 pacientes com MPM a 9.122 com SPM. O estudo analisou fatores de risco como idade, sexo e características do tumor, e acompanhou os óbitos ao longo do tempo.
ℹ️Este foi um estudo observacional em pessoas. O nível de evidência é moderado: mostra associações, não prova de causa.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Homens tiveram um risco 29% maior de desenvolver MPM em comparação com mulheres.
  ✅ A idade não estava associada ao risco de MPM.
  ✅ Pacientes com tumores mais espessos (Breslow &gt;1 mm) tiveram cerca de 50% menos risco de MPM.
  ✅ A presença de mitoses ou ulceração no primeiro tumor também reduziu o risco de MPM em cerca de 45% e 75%, respectivamente.
  ✅ Não houve diferença significativa no risco de morte geral entre pacientes com MPM e SPM (razão de risco 0,85, IC 95% 0,67–1,06).
  ✅ O risco de morte específica por melanoma também não mostrou diferença significativa (razão de risco 0,93, IC 95% 0,71–1,22).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🧪 Estudo vs. afirmação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testou se a sobrevida difere entre pacientes com MPM e SPM. Ele não afirma que ter múltiplos melanomas é mais seguro ou mais arriscado em termos de saúde geral.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MPM causa diferentes resultados de sobrevida.
  Não testou estratégias de prevenção ou tratamento.
  Não incluiu pessoas fora da população deste hospital italiano.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estudo observacional com possíveis fatores de confusão. Nível de confiança: Moderado.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Estudo de centro único na Itália pode não se aplicar a outros locais.
  Desenho retrospectivo pode perder fatores não medidos.
  Longo período de estudo (1978–2021) pode incluir mudanças no diagnóstico e tratamento.
⚠️Este estudo não é definitivo. As associações aqui encontradas precisam de confirmação em outras populações.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Esses achados se mantêm em outras populações ou países?
  O que explica o menor risco de MPM com tumores mais espessos?
  Diferentes cronogramas de acompanhamento poderiam melhorar os resultados?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Se você já teve melanoma, exames regulares da pele são importantes — este estudo apoia isso.
  ✅ Discuta seus fatores de risco pessoais, como sexo e características do tumor, com seu dermatologista.
  ✅ Não presuma que ter múltiplos melanomas altera sua perspectiva de sobrevivência com base neste único estudo.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não encontrou diferença significativa de sobrevivência entre pessoas com um ou múltiplos melanomas, mas não altera as recomendações padrão de acompanhamento.
Este resumo é apenas para informação geral e não constitui aconselhamento médico. Consulte um profissional qualificado antes de alterar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Potential risk factors, clinicopathological features and determinants of survival for multiple primary melanoma patients compared to single primary melanoma: a large single-center Italian study.. Melanoma research. 2023 PubMed</a:t>
            </a:r>
          </a:p>
        </p:txBody>
      </p:sp>
    </p:spTree>
  </p:cSld>
  <p:clrMapOvr>
    <a:masterClrMapping xmlns:a="http://schemas.openxmlformats.org/drawingml/2006/main"/>
  </p:clrMapOvr>
</p:sld>
</file>