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29b48ee48214c6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e1e7ff58e9545cc"/>
    <p:sldId xmlns:r="http://schemas.openxmlformats.org/officeDocument/2006/relationships" id="257" r:id="Rde241c09981846c1"/>
    <p:sldId xmlns:r="http://schemas.openxmlformats.org/officeDocument/2006/relationships" id="258" r:id="R935f7a81a6e0440d"/>
    <p:sldId xmlns:r="http://schemas.openxmlformats.org/officeDocument/2006/relationships" id="259" r:id="R4dbbd286a6b1443f"/>
    <p:sldId xmlns:r="http://schemas.openxmlformats.org/officeDocument/2006/relationships" id="260" r:id="Re652fc66ac914409"/>
    <p:sldId xmlns:r="http://schemas.openxmlformats.org/officeDocument/2006/relationships" id="261" r:id="R80959084e7d04d31"/>
    <p:sldId xmlns:r="http://schemas.openxmlformats.org/officeDocument/2006/relationships" id="262" r:id="R480a31448c1b468c"/>
    <p:sldId xmlns:r="http://schemas.openxmlformats.org/officeDocument/2006/relationships" id="263" r:id="R3354af99fd364162"/>
    <p:sldId xmlns:r="http://schemas.openxmlformats.org/officeDocument/2006/relationships" id="264" r:id="R67bd3d0f4594478d"/>
    <p:sldId xmlns:r="http://schemas.openxmlformats.org/officeDocument/2006/relationships" id="265" r:id="Rd2623d4ee53a4c63"/>
    <p:sldId xmlns:r="http://schemas.openxmlformats.org/officeDocument/2006/relationships" id="266" r:id="Rc220721212ec489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e1e7ff58e9545cc" /><Relationship Type="http://schemas.openxmlformats.org/officeDocument/2006/relationships/slide" Target="/ppt/slides/slide2.xml" Id="Rde241c09981846c1" /><Relationship Type="http://schemas.openxmlformats.org/officeDocument/2006/relationships/slide" Target="/ppt/slides/slide3.xml" Id="R935f7a81a6e0440d" /><Relationship Type="http://schemas.openxmlformats.org/officeDocument/2006/relationships/slide" Target="/ppt/slides/slide4.xml" Id="R4dbbd286a6b1443f" /><Relationship Type="http://schemas.openxmlformats.org/officeDocument/2006/relationships/slide" Target="/ppt/slides/slide5.xml" Id="Re652fc66ac914409" /><Relationship Type="http://schemas.openxmlformats.org/officeDocument/2006/relationships/slide" Target="/ppt/slides/slide6.xml" Id="R80959084e7d04d31" /><Relationship Type="http://schemas.openxmlformats.org/officeDocument/2006/relationships/slide" Target="/ppt/slides/slide7.xml" Id="R480a31448c1b468c" /><Relationship Type="http://schemas.openxmlformats.org/officeDocument/2006/relationships/slide" Target="/ppt/slides/slide8.xml" Id="R3354af99fd364162" /><Relationship Type="http://schemas.openxmlformats.org/officeDocument/2006/relationships/slide" Target="/ppt/slides/slide9.xml" Id="R67bd3d0f4594478d" /><Relationship Type="http://schemas.openxmlformats.org/officeDocument/2006/relationships/slide" Target="/ppt/slides/slide10.xml" Id="Rd2623d4ee53a4c63" /><Relationship Type="http://schemas.openxmlformats.org/officeDocument/2006/relationships/slide" Target="/ppt/slides/slide11.xml" Id="Rc220721212ec489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Pilz-Gene, die eine medizinische Verbindung fördern, entdeckt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Forscher identifizierten drei Gene in einem medizinischen Pilz, die die Produktion von Pachymsäure steigern, einer Verbindung mit potenziellen therapeutischen Anwendungen.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Studiendesign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sequenzierten das Genom des Pilzes und analysierten seine Genaktivität. Sie identifizierten mehrere Kandidatengene und testeten vier spezifische, indem sie deren Aktivität im Myzel des Pilzes (dem wurzelähnlichen Teil) entweder erhöhten oder verringerten. Sie testeten auch, wie die Temperatur diese Gene beeinflusst.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Wichtige Erkenntnisse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Gene, die Pachymsäure beeinflussen
  Die Überexpression von drei Genen (WcCYP64-1, WcCYP52, WcCYP_FUM15) erhöhte die Konzentrationen von Pachymsäure und drei verwandten Verbindungen.
  Das Ausschalten (Silencing) jedes dieser drei Gene verringerte die Konzentrationen dieser Verbindungen.
  Ein Gen (WcCYP64-2) hatte weder bei Überexpression noch bei Ausschalten eine Auswirkung auf die Konzentrationen der Verbindungen.
  Unterschiedliche Temperaturen veränderten, wie diese Gene exprimiert wurden und wie viel Pachymsäure gebildet wurde.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Ergebnisse bedeuten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Drei spezifische Gene in diesem Pilz helfen bei der Produktion von Pachymsäure. Dieses Wissen könnte genutzt werden, um Pilze mit höheren Konzentrationen dieser Verbindung zu züchten. Die Studie maß die Konzentrationen der Verbindungen, nicht die gesundheitlichen Auswirkungen beim Menschen.
Die Studie identifizierte Gene, die an der Herstellung einer Pilzverbindung beteiligt sind. Sie hat nicht getestet, ob diese Verbindung irgendwelche gesundheitlichen Auswirkungen auf Menschen hat.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hat Pachymsäure nicht an Menschen oder Tieren getestet.
  Sie hat keine gesundheitlichen Ergebnisse gemessen.
  Sie hat keine Sicherheit oder Wirksamkeit für eine Verwendung festgestellt.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Evidenzgrad und Vertrauenswürdigkeit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Laborstudie an Pilzzellen (Myzel).
Vertrauenswürdigkeit: Niedrig bis moderat – die Studie ist für ein Laborexperiment gut konzipiert, findet aber in einem Pilz statt, nicht beim Menschen.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viel man darauf vertrauen kann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Vertrauensstufe ist Moderat. Das bedeutet, dass die Ergebnisse auf soliden Laborarbeiten beruhen, aber aus einer einzelnen Studie an einem Pilz stammen, sodass die Evidenz beim Menschen nicht etabliert ist.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 und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Einschränkungen
  Die Studie wurde nur an Pilzmyzelien durchgeführt, nicht an ganzen Pilzen oder Menschen.
  Es wurden nur vier Gene aus einer Vielzahl möglicher Kandidaten getestet.
  Die Studie hat nicht getestet, ob die Verbindung eine biologische Wirkung bei Tieren hat.
Offene Fragen
  Wirken diese gleichen Gene auch in natürlich gewachsenen ganzen Pilzen?
  Kann dieses Wissen genutzt werden, um die Pachymsäure in Speisepilzen zu erhöhen?
  Hat die Pachymsäure nachgewiesene gesundheitliche Vorteile für den Menschen?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Sie, dass dies eine frühe Laborforschung an einem Pilz ist, keine Gesundheitsstudie am Menschen.
  ✅ Nehmen Sie Pachymsäure oder Wolfiporia-cocos-Präparate nicht allein aufgrund dieser Studie ein.
  ✅ Wenn Sie an medizinischen Pilzen interessiert sind, sprechen Sie mit einem Arzt.
  ✅ Ein bewährter Plan für den Menschen existiert noch nicht.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Laborstudie fand drei Pilzgene, die eine Verbindung steigern, liefert aber keine Hinweise auf gesundheitliche Auswirkungen beim Menschen.
Diese Zusammenfassung dient nur der allgemeinen Information und ist keine medizinische Beratung. Konsultieren Sie einen qualifizierten Fachmann, bevor Sie etwas an Ihrer Gesundheit ändern.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 omics-based characterization of Wolfiporia cocos reveals three CYP450 members involved in the biosynthetic pathway of pachymic acid.. Communications biology. 2024 PubMed</a:t>
            </a:r>
          </a:p>
        </p:txBody>
      </p:sp>
    </p:spTree>
  </p:cSld>
  <p:clrMapOvr>
    <a:masterClrMapping xmlns:a="http://schemas.openxmlformats.org/drawingml/2006/main"/>
  </p:clrMapOvr>
</p:sld>
</file>