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f1254e60a24d4d47"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ae13693bf5084378"/>
    <p:sldId xmlns:r="http://schemas.openxmlformats.org/officeDocument/2006/relationships" id="257" r:id="Rcb96612882644bc3"/>
    <p:sldId xmlns:r="http://schemas.openxmlformats.org/officeDocument/2006/relationships" id="258" r:id="R0b78a76942854f02"/>
    <p:sldId xmlns:r="http://schemas.openxmlformats.org/officeDocument/2006/relationships" id="259" r:id="R477ac47900514cb2"/>
    <p:sldId xmlns:r="http://schemas.openxmlformats.org/officeDocument/2006/relationships" id="260" r:id="R1f069960e83c4dc2"/>
    <p:sldId xmlns:r="http://schemas.openxmlformats.org/officeDocument/2006/relationships" id="261" r:id="Redc7b775e6ad4863"/>
    <p:sldId xmlns:r="http://schemas.openxmlformats.org/officeDocument/2006/relationships" id="262" r:id="Rbec197ce63db458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ae13693bf5084378" /><Relationship Type="http://schemas.openxmlformats.org/officeDocument/2006/relationships/slide" Target="/ppt/slides/slide2.xml" Id="Rcb96612882644bc3" /><Relationship Type="http://schemas.openxmlformats.org/officeDocument/2006/relationships/slide" Target="/ppt/slides/slide3.xml" Id="R0b78a76942854f02" /><Relationship Type="http://schemas.openxmlformats.org/officeDocument/2006/relationships/slide" Target="/ppt/slides/slide4.xml" Id="R477ac47900514cb2" /><Relationship Type="http://schemas.openxmlformats.org/officeDocument/2006/relationships/slide" Target="/ppt/slides/slide5.xml" Id="R1f069960e83c4dc2" /><Relationship Type="http://schemas.openxmlformats.org/officeDocument/2006/relationships/slide" Target="/ppt/slides/slide6.xml" Id="Redc7b775e6ad4863" /><Relationship Type="http://schemas.openxmlformats.org/officeDocument/2006/relationships/slide" Target="/ppt/slides/slide7.xml" Id="Rbec197ce63db458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Por que a Democracia Pode Não Funcionar Quando Todos Podem Votar?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O sucesso da democracia depende não apenas das instituições, mas também do nível médio de educação, pensamento crítico e consciência política dentro de uma sociedade.</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Democracia Depende da Qualidade de Seus Eleitores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democracia é frequentemente apresentada como o melhor sistema político por dar a cada cidadão uma voz igual. Em teoria, isso parece justo e razoável. No entanto, a democracia só funciona como esperado quando os eleitores são capazes de entender as consequências de suas escolhas.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Por que Alguns Países Fazem a Democracia Funcionar Melhor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Muitos países do Norte da Europa são exemplos de democracias que funcionam relativamente bem. Os cidadãos geralmente têm acesso a educação de qualidade, informações confiáveis e instituições públicas fortes.Quando a maioria das pessoas consegue avaliar políticas, questionar promessas políticas e entender questões econômicas e sociais, a democracia se torna uma ferramenta poderosa para a tomada de decisões coletivas.Nesses ambientes, os eleitores são menos propensos a serem influenciados por desinformação, manipulação emocional ou promessas irreais.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Problema da Manipulação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Em países mais pobres, a situação pode ser muito diferente.Grandes parcelas da população podem ter acesso limitado à educação ou podem ter dificuldade em entender questões políticas e econômicas complexas. Isso não as torna pessoas más, mas as torna mais vulneráveis à manipulação.Políticos podem explorar emoções, espalhar desinformação, fazer promessas impossíveis ou usar benefícios de curto prazo para ganhar votos.Como resultado, as eleições podem se tornar concursos de popularidade, em vez de tomada de decisões informadas.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Votar é uma Responsabilidade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Dirigir um carro exige comprovação de competência. Praticar certas profissões exige exames e certificações. Até atividades simples muitas vezes exigem demonstrar algum nível de compreensão.No entanto, uma das decisões mais importantes da sociedade — escolher as pessoas que governarão milhões de cidadãos — não exige nenhuma prova de conhecimento político ou compreensão cívica.Isso levanta uma questão importante: o voto deve ser tratado apenas como um direito, ou também como uma responsabilidade?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Uma Abordagem Diferente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objetivo nunca deve ser excluir pessoas porque são pobres, pertencem a um grupo específico ou têm opiniões diferentes.Em vez disso, a participação nas eleições poderia estar vinculada à demonstração de uma compreensão básica de como o governo funciona, o que os candidatos estão propondo e como as decisões políticas afetam a sociedade.Tal sistema focaria na participação informada, em vez da participação irrestrita.</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democracia funciona melhor quando os eleitores são informados e capazes de tomar decisões racionais. Permitir que todos votem, independentemente de sua compreensão do processo político, pode criar oportunidades para manipulação e má governança.Todo cidadão deve ter a oportunidade de votar, mas o voto deve vir com a responsabilidade de provar uma compreensão básica do processo democrático, das instituições públicas e dos candidatos que buscam cargos.Uma democracia saudável não é simplesmente aquela onde todos votam. É aquela onde os cidadãos entendem em quem estão votando e por quê.</a:t>
            </a:r>
          </a:p>
        </p:txBody>
      </p:sp>
    </p:spTree>
  </p:cSld>
  <p:clrMapOvr>
    <a:masterClrMapping xmlns:a="http://schemas.openxmlformats.org/drawingml/2006/main"/>
  </p:clrMapOvr>
</p:sld>
</file>