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ab4c9be8b684e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bca2d4891844862"/>
    <p:sldId xmlns:r="http://schemas.openxmlformats.org/officeDocument/2006/relationships" id="257" r:id="R32078b286e404af7"/>
    <p:sldId xmlns:r="http://schemas.openxmlformats.org/officeDocument/2006/relationships" id="258" r:id="R2da5592060cf4780"/>
    <p:sldId xmlns:r="http://schemas.openxmlformats.org/officeDocument/2006/relationships" id="259" r:id="R441104419bbe4317"/>
    <p:sldId xmlns:r="http://schemas.openxmlformats.org/officeDocument/2006/relationships" id="260" r:id="R65e9bf74a36a452a"/>
    <p:sldId xmlns:r="http://schemas.openxmlformats.org/officeDocument/2006/relationships" id="261" r:id="R0446592ed39f498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bca2d4891844862" /><Relationship Type="http://schemas.openxmlformats.org/officeDocument/2006/relationships/slide" Target="/ppt/slides/slide2.xml" Id="R32078b286e404af7" /><Relationship Type="http://schemas.openxmlformats.org/officeDocument/2006/relationships/slide" Target="/ppt/slides/slide3.xml" Id="R2da5592060cf4780" /><Relationship Type="http://schemas.openxmlformats.org/officeDocument/2006/relationships/slide" Target="/ppt/slides/slide4.xml" Id="R441104419bbe4317" /><Relationship Type="http://schemas.openxmlformats.org/officeDocument/2006/relationships/slide" Target="/ppt/slides/slide5.xml" Id="R65e9bf74a36a452a" /><Relationship Type="http://schemas.openxmlformats.org/officeDocument/2006/relationships/slide" Target="/ppt/slides/slide6.xml" Id="R0446592ed39f498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Por que a Sobra de Outra Pessoa Tem Um Sabor Melhor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sobre por que reaquecer um prato cozido por um amigo parece um presente, enquanto nossas próprias sobras parecem uma tarefa.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A Questão da Generosidade num Recipiente de Plástico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a comida feita por outra pessoa fica melhor no dia seguinte? Não apenas melhor — parece um pequeno evento. Você a esquenta devagar, senta, presta atenção. Suas próprias sobras, mesmo que tenham sido excelentes na noite anterior, são comidas em pé, sobre a pia, enquanto rola o celular. Os mesmos ingredientes, a mesma geladeira, o mesmo micro-ondas. Mas a experiência é completamente diferente.
A comida de outra pessoa chega como um mistério. Você não sabe exatamente o que ela fez. Há uma lacuna no seu conhecimento, e essa lacuna te deixa curioso.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Trabalho Invisível de Reaquecer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Quando você cozinha para si mesmo, já conhece toda a história. Lembra de picar a cebola, do fio de óleo, do momento em que colocou sal demais. A sobra é apenas o final de uma história que você já terminou. Mas a comida de outra pessoa chega como um mistério. Você não sabe exatamente o que ela fez. Há uma lacuna no seu conhecimento, e essa lacuna te deixa curioso. Você prova de forma diferente porque está tentando entendê-la. O esforço de reaquecer parece um pequeno ato de descoberta, não uma tarefa.
ℹ️A sobra da sua própria cozinha é apenas o final de uma história que você já terminou. A chegada da comida de outra pessoa é um mistério que te deixa curioso.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🎁 O Presente Que Não Pede Nada em Troca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Há também a camada social. Quando um amigo ou vizinho te dá comida, ela vem sem expectativa. Você não pediu. Não precisa retribuir imediatamente. Essa liberdade muda como você a recebe. Sua própria comida está cheia de demandas invisíveis — você tem que lavar a panela, planejar a próxima refeição, lidar com o fato de que fez demais. A comida de outra pessoa é um presente puro. Ela pede apenas que você a coma.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😌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não seja realmente sobre quem cozinhou. Talvez seja sobre o dia que você teve. Numa terça-feira cansada, suas próprias sobras parecem um lembrete das suas próprias limitações. Você não conseguiu terminar, agora tem que terminar. Mas a sopa de um amigo chega como um resgate, não como um lembrete. A mesma comida, a mesma geladeira, mas uma história completamente diferente na sua cabeça. O problema pode não ser a comida. Pode ser a história que contamos a nós mesmos sobre quem a fez e por quê.
Comi a sopa de lentilha devagar. Estava boa. Não porque era melhor que meu chili. Mas porque veio de outro lugar e, por alguns minutos, eu não era o responsável por me alimentar. Isso é algo raro. E talvez seja isso que eu realmente busque — não uma comida melhor, mas uma pausa da pergunta co…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Sopa Que Fica Melhor Quando Outra Pessoa a Faz - Explora por que a mesma receita tem gosto diferente quando outra pessoa cozinha — um passo seguinte perfeito.
Por Que Cozinhar para Um Só Parece uma Tarefa - Examina o peso de cozinhar sozinho, complementando o tema do artigo sobre comer sozinho.
A Geladeira Cheia É um Tipo Silencioso de Dívida - Reflete sobre o peso emocional de uma geladeira cheia, aprofundando a ideia de comida como obrigação.</a:t>
            </a:r>
          </a:p>
        </p:txBody>
      </p:sp>
    </p:spTree>
  </p:cSld>
  <p:clrMapOvr>
    <a:masterClrMapping xmlns:a="http://schemas.openxmlformats.org/drawingml/2006/main"/>
  </p:clrMapOvr>
</p:sld>
</file>