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512a23222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6adc9e79238b4752"/>
    <p:sldId xmlns:r="http://schemas.openxmlformats.org/officeDocument/2006/relationships" id="257" r:id="Racf86008bf8c4354"/>
    <p:sldId xmlns:r="http://schemas.openxmlformats.org/officeDocument/2006/relationships" id="258" r:id="Rf9577193373246e8"/>
    <p:sldId xmlns:r="http://schemas.openxmlformats.org/officeDocument/2006/relationships" id="259" r:id="Racc741f66116470f"/>
    <p:sldId xmlns:r="http://schemas.openxmlformats.org/officeDocument/2006/relationships" id="260" r:id="R9e0954c2b1914e17"/>
    <p:sldId xmlns:r="http://schemas.openxmlformats.org/officeDocument/2006/relationships" id="261" r:id="Rc9f67ee5c1aa4455"/>
    <p:sldId xmlns:r="http://schemas.openxmlformats.org/officeDocument/2006/relationships" id="262" r:id="Reb2032db0b91437c"/>
    <p:sldId xmlns:r="http://schemas.openxmlformats.org/officeDocument/2006/relationships" id="263" r:id="Rcf03b6c2f4a34ec5"/>
    <p:sldId xmlns:r="http://schemas.openxmlformats.org/officeDocument/2006/relationships" id="264" r:id="R48e0759ef5e04e10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6adc9e79238b4752" /><Relationship Type="http://schemas.openxmlformats.org/officeDocument/2006/relationships/slide" Target="/ppt/slides/slide2.xml" Id="Racf86008bf8c4354" /><Relationship Type="http://schemas.openxmlformats.org/officeDocument/2006/relationships/slide" Target="/ppt/slides/slide3.xml" Id="Rf9577193373246e8" /><Relationship Type="http://schemas.openxmlformats.org/officeDocument/2006/relationships/slide" Target="/ppt/slides/slide4.xml" Id="Racc741f66116470f" /><Relationship Type="http://schemas.openxmlformats.org/officeDocument/2006/relationships/slide" Target="/ppt/slides/slide5.xml" Id="R9e0954c2b1914e17" /><Relationship Type="http://schemas.openxmlformats.org/officeDocument/2006/relationships/slide" Target="/ppt/slides/slide6.xml" Id="Rc9f67ee5c1aa4455" /><Relationship Type="http://schemas.openxmlformats.org/officeDocument/2006/relationships/slide" Target="/ppt/slides/slide7.xml" Id="Reb2032db0b91437c" /><Relationship Type="http://schemas.openxmlformats.org/officeDocument/2006/relationships/slide" Target="/ppt/slides/slide8.xml" Id="Rcf03b6c2f4a34ec5" /><Relationship Type="http://schemas.openxmlformats.org/officeDocument/2006/relationships/slide" Target="/ppt/slides/slide9.xml" Id="R48e0759ef5e0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Por Que as Empresas Escolhem Blazor?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Blazor é uma das coisas mais produtivas que a Microsoft já lançou, e eu já vi várias empresas jogarem ele fora. Não porque seja ruim, mas porque quase ninguém entende o que está pagando de verdade pra rodar ele. E não é o WebSocket.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🚀 Uma Stack Unificada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Outra vantagem grande é não ter que acompanhar várias tecnologias ao mesmo tempo.Em vez de dominar uma stack de back-end e outra completamente diferente de front-end, você usa C# na aplicação inteira. Reaproveita entidades, validações e lógica de negócio direto no front, compartilhando código entre as camadas. Tudo a partir de uma IDE só.A Microsoft lança uma versão nova do .NET todo ano, em novembro, com uma versão nova de C# e um monte de feature. Agora imagina acompanhar tudo isso e ainda acompanhar um ecossistema separado tipo Angular, JavaScript, TypeScript e qualquer ferramenta de build que estiver na moda naquele ano.Se você só precisa se preocupar com Blazor, dá pra gastar esse tempo aprendendo design patterns e arquitetura em vez de correr atrás de framework em duas linguagens.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🧩 Menos Complexidade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Dependendo da arquitetura que você escolher, você pode nem precisar de API. Com Blazor Server ou SSR dá pra injetar serviços e repositórios direto nos componentes. Se precisar de API depois, cria como projeto separado. Essa flexibilidade corta bastante complexidade inicial.Vale a ressalva: isso vale só para os render modes server-side. Blazor WebAssembly roda no browser, então sempre precisa de uma API pra chegar nos dados.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🌐 Integração com Visual Studio e Azure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integração com Visual Studio e Azure é excelente. Alguns cliques pra criar o projeto a partir dos templates da Microsoft, mais alguns pra publicar no Azure. Pra time que já está em .NET, isso corta muito tempo de setup e deploy.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📚 O Mesmo Ecossistema .NET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mesmos pacotes que você já usa no back-end costumam funcionar no front também. Tudo passa pelo NuGet. Menos tecnologia pro time aprender e sustentar.💡Benefício: desenvolvedores de back-end conseguem construir front-end moderno com uma curva de aprendizado muito baixa, usando bibliotecas de componentes pra montar dashboards, grids, gráficos e interfaces complexas sem virar especialista em framework JavaScript.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🖥️ MAUI Blazor Hybrid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Existe um template do Visual Studio chamado MAUI Blazor Hybrid. Com ele você reaproveita back-end e front-end e entrega para:WebWindowsmacOSAndroidiOSPraticamente a mesma base de código, a mesma IDE, as mesmas tecnologias. Do ponto de vista de produtividade é difícil achar algo comparável dentro do ecossistema Microsoft.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👥 Times Mais Flexíveis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Tem um benefício organizacional também. Quando alguém sai de férias ou entra de licença, outro desenvolvedor assume com muito menos atrito. A aplicação inteira vive em um ecossistema só, então a transferência de conhecimento é bem mais fácil.</a:t>
            </a:r>
          </a:p>
        </p:txBody>
      </p:sp>
    </p:spTree>
  </p:cSld>
  <p:clrMapOvr>
    <a:masterClrMapping xmlns:a="http://schemas.openxmlformats.org/drawingml/2006/main"/>
  </p:clrMapOvr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🔄 Evolução Contínua da Plataforma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Escolher Blazor é investir numa plataforma que a Microsoft mantém ativamente. Um bom exemplo são os Render Modes, que chegaram no .NET 8. Com eles você decide, por componente, se ele roda no servidor ou no cliente. É essa feature que torna possível a arquitetura que eu descrevo mais pra frente.</a:t>
            </a:r>
          </a:p>
        </p:txBody>
      </p:sp>
    </p:spTree>
  </p:cSld>
  <p:clrMapOvr>
    <a:masterClrMapping xmlns:a="http://schemas.openxmlformats.org/drawingml/2006/main"/>
  </p:clrMapOvr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⚡ Lista Rápida das Vantagens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✅ Desenvolvimento full-stack usando só C#.✅ Reuso de entidades, validações e regras de negócio entre back-end e front-end, inclusive entre múltiplas plataformas.✅ Menos duplicação de código e mais produtividade.✅ UI rápida com bibliotecas de componentes como Syncfusion, Telerik, MudBlazor ou Radzen.✅ Integração nativa com Visual Studio, Identity, Dependency Injection e o resto do ecossistema .NET.✅ Deploy simplificado no Azure.✅ Geração automática de CRUD via scaffolding.✅ Blazor WebAssembly suporta uso offline.✅ Render Modes permitem misturar SSR, Server e Client na mesma aplicação.&lt;SfKanban CssClass="kanban-overview" KeyField="Status" DataSource="@CardData" EnableTooltip="true"&gt;
    &lt;KanbanColumns&gt;
        &lt;KanbanColumn HeaderText="To Do" KeyField="@(new List&lt;string&gt; { "Open" })" AllowTo…</a:t>
            </a:r>
          </a:p>
        </p:txBody>
      </p:sp>
    </p:spTree>
  </p:cSld>
  <p:clrMapOvr>
    <a:masterClrMapping xmlns:a="http://schemas.openxmlformats.org/drawingml/2006/main"/>
  </p:clrMapOvr>
</p:sld>
</file>