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f10375b28c4e40f8"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5d82c9aa962c4e3e"/>
    <p:sldId xmlns:r="http://schemas.openxmlformats.org/officeDocument/2006/relationships" id="257" r:id="Rb58730d13ce44f46"/>
    <p:sldId xmlns:r="http://schemas.openxmlformats.org/officeDocument/2006/relationships" id="258" r:id="R15fcaef2ca354d24"/>
    <p:sldId xmlns:r="http://schemas.openxmlformats.org/officeDocument/2006/relationships" id="259" r:id="R7876a054198f44a2"/>
    <p:sldId xmlns:r="http://schemas.openxmlformats.org/officeDocument/2006/relationships" id="260" r:id="R9915d80da7764abd"/>
    <p:sldId xmlns:r="http://schemas.openxmlformats.org/officeDocument/2006/relationships" id="261" r:id="Rb60beae279ba4a19"/>
    <p:sldId xmlns:r="http://schemas.openxmlformats.org/officeDocument/2006/relationships" id="262" r:id="Rb6f5dc625ead4fae"/>
    <p:sldId xmlns:r="http://schemas.openxmlformats.org/officeDocument/2006/relationships" id="263" r:id="Rfd71e67097b04778"/>
    <p:sldId xmlns:r="http://schemas.openxmlformats.org/officeDocument/2006/relationships" id="264" r:id="R283e812b075e4051"/>
    <p:sldId xmlns:r="http://schemas.openxmlformats.org/officeDocument/2006/relationships" id="265" r:id="R1ce65f0f15194234"/>
    <p:sldId xmlns:r="http://schemas.openxmlformats.org/officeDocument/2006/relationships" id="266" r:id="Rc664b77574ee4443"/>
    <p:sldId xmlns:r="http://schemas.openxmlformats.org/officeDocument/2006/relationships" id="267" r:id="R353c347158a944d1"/>
    <p:sldId xmlns:r="http://schemas.openxmlformats.org/officeDocument/2006/relationships" id="268" r:id="Rbc14eb34c9ed41e3"/>
    <p:sldId xmlns:r="http://schemas.openxmlformats.org/officeDocument/2006/relationships" id="269" r:id="R5323cffa99ae4de3"/>
    <p:sldId xmlns:r="http://schemas.openxmlformats.org/officeDocument/2006/relationships" id="270" r:id="R9a6c70c35b0e4321"/>
    <p:sldId xmlns:r="http://schemas.openxmlformats.org/officeDocument/2006/relationships" id="271" r:id="Rbd2d4a8fae944cd9"/>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5d82c9aa962c4e3e" /><Relationship Type="http://schemas.openxmlformats.org/officeDocument/2006/relationships/slide" Target="/ppt/slides/slide2.xml" Id="Rb58730d13ce44f46" /><Relationship Type="http://schemas.openxmlformats.org/officeDocument/2006/relationships/slide" Target="/ppt/slides/slide3.xml" Id="R15fcaef2ca354d24" /><Relationship Type="http://schemas.openxmlformats.org/officeDocument/2006/relationships/slide" Target="/ppt/slides/slide4.xml" Id="R7876a054198f44a2" /><Relationship Type="http://schemas.openxmlformats.org/officeDocument/2006/relationships/slide" Target="/ppt/slides/slide5.xml" Id="R9915d80da7764abd" /><Relationship Type="http://schemas.openxmlformats.org/officeDocument/2006/relationships/slide" Target="/ppt/slides/slide6.xml" Id="Rb60beae279ba4a19" /><Relationship Type="http://schemas.openxmlformats.org/officeDocument/2006/relationships/slide" Target="/ppt/slides/slide7.xml" Id="Rb6f5dc625ead4fae" /><Relationship Type="http://schemas.openxmlformats.org/officeDocument/2006/relationships/slide" Target="/ppt/slides/slide8.xml" Id="Rfd71e67097b04778" /><Relationship Type="http://schemas.openxmlformats.org/officeDocument/2006/relationships/slide" Target="/ppt/slides/slide9.xml" Id="R283e812b075e4051" /><Relationship Type="http://schemas.openxmlformats.org/officeDocument/2006/relationships/slide" Target="/ppt/slides/slide10.xml" Id="R1ce65f0f15194234" /><Relationship Type="http://schemas.openxmlformats.org/officeDocument/2006/relationships/slide" Target="/ppt/slides/slide11.xml" Id="Rc664b77574ee4443" /><Relationship Type="http://schemas.openxmlformats.org/officeDocument/2006/relationships/slide" Target="/ppt/slides/slide12.xml" Id="R353c347158a944d1" /><Relationship Type="http://schemas.openxmlformats.org/officeDocument/2006/relationships/slide" Target="/ppt/slides/slide13.xml" Id="Rbc14eb34c9ed41e3" /><Relationship Type="http://schemas.openxmlformats.org/officeDocument/2006/relationships/slide" Target="/ppt/slides/slide14.xml" Id="R5323cffa99ae4de3" /><Relationship Type="http://schemas.openxmlformats.org/officeDocument/2006/relationships/slide" Target="/ppt/slides/slide15.xml" Id="R9a6c70c35b0e4321" /><Relationship Type="http://schemas.openxmlformats.org/officeDocument/2006/relationships/slide" Target="/ppt/slides/slide16.xml" Id="Rbd2d4a8fae944cd9"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Por que Desenvolvedores Escolhem Blazor mas Falham ao Escalar Blazor?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Eu trabalhei com projetos feitos por outros desenvolvedores além dos meus projetos e de amigos, nesse processo todo tive aprendizado a compartilhar.</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Lista concisa de vantagens do Blazor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Desenvolvimento full stack utilizando apenas C#.Reutilização de entidades, validações e regras de negócio entre back-end e front-end suportando até outras plataformas pelo MAUI.Menos duplicação de código e maior produtividade.Criação rápida de interfaces usando componentes como Syncfusion e Telerik.Integração nativa com Visual Studio, Identity, Dependency Injection e ecossistema .NET.Deploy simplificado em Azure.Geração automática de CRUDs através de Scaffold.Blazor Web Assembly permite aplicações funcionarem offlineRender modes permite usar componentes estáticos, client side, e server-side sem recorrer a outras bibliotecas.Então por que algumas empresas falham com Blazor?Pude presenciar empresas desistindo do Blazor.Também tenho amigos em grandes empresas, inclusive do setor automotivo, q…</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problema real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Sem marketing e sem conversa furada, o problema normalmente é muito simples:Websocket do SignalR escalando para milhares de usuários.Vi arquitetos, engenheiros de software seniores e profissionais com décadas de experiência ignorando completamente esse detalhe.Uma aplicação JavaScript tradicional trabalha principalmente através de requisições HTTP.Já o Blazor Server mantém uma conexão SignalR ativa entre cliente e servidor.Cada usuário conectado representa uma conexão persistente.</a:t>
            </a:r>
          </a:p>
        </p:txBody>
      </p:sp>
    </p:spTree>
  </p:cSld>
  <p:clrMapOvr>
    <a:masterClrMapping xmlns:a="http://schemas.openxmlformats.org/drawingml/2006/main"/>
  </p:clrMapOvr>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custo de escalar Blazor Server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﻿﻿Enquanto uma aplicação tradicional trabalha majoritariamente com requisições GET, POST, PUT e DELETE, o Blazor Server mantém um fluxo constante de comunicação.Se existem 1.000 usuários conectados, existem aproximadamente 1.000 conexões WebSocket ativas que estão enviando eventos e recebendo para atualizar o DOM.Existe toda uma engenharia por trás disso.Não preciso conhecer todos os detalhes internos para entender o resultado final: consumo de CPU, memória e recursos do servidor.É nesse ponto que muitos projetos começam a apresentar problemas.</a:t>
            </a:r>
          </a:p>
        </p:txBody>
      </p:sp>
    </p:spTree>
  </p:cSld>
  <p:clrMapOvr>
    <a:masterClrMapping xmlns:a="http://schemas.openxmlformats.org/drawingml/2006/main"/>
  </p:clrMapOvr>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erro mais comum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profissional vê problemas de performance e conclui:"Blazor não escala."Então abandona a tecnologia e migra para algum framework JavaScript.Mas essa conclusão nem sempre está correta.Outro erro é colocar desenvolvedores javascript para trabalhar com Blazor são ecosistemas diferentes.</a:t>
            </a:r>
          </a:p>
        </p:txBody>
      </p:sp>
    </p:spTree>
  </p:cSld>
  <p:clrMapOvr>
    <a:masterClrMapping xmlns:a="http://schemas.openxmlformats.org/drawingml/2006/main"/>
  </p:clrMapOvr>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Como contornar isso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Hoje existem diversas formas de aproveitar os benefícios do Blazor sem depender exclusivamente do Blazor Server.Podemos utilizar:Blazor WebAssembly consumindo APIsRender Modes, deixe páginas com muitos acessos que precisam escalar no webassembly consumindo API e Dashboards com Blazor Server.Arquiteturas híbridas utilizando Razor Pages para páginas de alto tráfego.Componentes executando no cliente utilizando render modes.Componentes executando no servidor utilizando render modes.O framework mais subestimado do ecossistema .NETAgora vem o insight mais interessante.</a:t>
            </a:r>
          </a:p>
        </p:txBody>
      </p:sp>
    </p:spTree>
  </p:cSld>
  <p:clrMapOvr>
    <a:masterClrMapping xmlns:a="http://schemas.openxmlformats.org/drawingml/2006/main"/>
  </p:clrMapOvr>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ASP.NET Razor Pages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﻿﻿Provavelmente o Razor Pages é um dos frameworks mais subestimados da comunidade .NET.Ele possui praticamente todas as características que atraem desenvolvedores para o Blazor.Apenas para exemplo algumas delas que foram citadas na lista de cima:C#.NETComponentes RazorCompartilhamento de códigoBibliotecas como SyncfusionMas com um custo computacional muito menor para cenários públicos de alta escala.Isso acontece porque não existe a mesma dependência de conexões SignalR persistentes.</a:t>
            </a:r>
          </a:p>
        </p:txBody>
      </p:sp>
    </p:spTree>
  </p:cSld>
  <p:clrMapOvr>
    <a:masterClrMapping xmlns:a="http://schemas.openxmlformats.org/drawingml/2006/main"/>
  </p:clrMapOvr>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Como funciona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﻿﻿Ao criar páginas utilizando Razor Pages, você possui uma estrutura nativa baseada em HTTP.Cada página possui sua View e sua camada responsável pelas requisições.É uma abordagem extremamente eficiente para páginas públicas com grande volume de acessos.Como construí este projetoO site que você está acessando utiliza uma arquitetura híbrida.As páginas públicas foram construídas utilizando Razor Pages.Já o dashboard utiliza Blazor Render Modes.Gráficos e recursos mais pesados ficam executando no cliente quando faz sentido.Funcionalidades administrativas, como gerenciamento de artigos, utilizam Server Side para proporcionar uma experiência mais próxima de uma SPA.E, se necessário, ainda posso integrar bibliotecas JavaScript e sincronizá-las com C# com pouca dificuldade.</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Uma stack unificada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﻿﻿Outro grande benefício é não precisar se manter atualizado em diversas tecnologias diferentes.Ao invés de conhecer uma stack de back-end e outra de front-end, você pode utilizar C# em toda a aplicação.Além disso, é possível reutilizar entidades, validações e regras de negócio diretamente no front-end, compartilhando código entre as camadas do sistema.Tudo isso trabalhando em uma única IDE, com uma integração extremamente simples.A cada 6 meses a Microsoft lança uma nova versão do .NET com nova versão do C#, agora imagine ter que ficar se atualizando com todo esse ecosistema e ao mesmo tempo se atualizar com Angular, Javascript e Typescript etc. Se você adotar Blazor, pode focar mais em aprender design patterns e conceitos pois tera  menos carga para se atualizar em framework e linguagens…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Menos camadas, menos complexidade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Dependendo da arquitetura escolhida, você nem precisa criar uma API.No Blazor é possível injetar serviços e repositórios diretamente na aplicação. Caso exista necessidade de uma API, ela pode ser criada separadamente.Essa flexibilidade reduz bastante a complexidade inicial de muitos projetos.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Integração com Visual Studio e Azure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integração com Visual Studio e Azure é excelente.Com poucos cliques você cria um projeto Blazor utilizando templates prontos da Microsoft e, com mais alguns cliques, publica a aplicação na Azure.Para equipes que já trabalham com .NET, isso reduz bastante o tempo gasto com configuração e infraestrutura.</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mesmo ecossistema .NET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﻿﻿Os mesmos pacotes que você já conhece e utiliza no back-end podem ser utilizados no front-end.Tudo é gerenciado através do NuGet.Isso facilita a manutenção do projeto e reduz a quantidade de tecnologias diferentes que a equipe precisa dominar.</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Desenvolvedores back-end produzindo front-end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Um dos pontos que mais gosto no Blazor é que um desenvolvedor back-end consegue produzir interfaces modernas com uma curva de aprendizado muito baixa.Utilizando bibliotecas como Syncfusion ou Telerik, é possível criar dashboards, grids, gráficos, formulários e interfaces complexas sem precisar se tornar especialista em frameworks JavaScript.</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MAUI Blazor Hybrid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﻿﻿Existe um template chamado MAUI Blazor Hybrid.Com ele você pode reutilizar tanto o back-end quanto o front-end e gerar aplicações para:WebWindowsmacOSAndroidiOSTudo utilizando praticamente o mesmo código, a mesma IDE e as mesmas tecnologias.Em termos de produtividade, é difícil encontrar algo semelhante dentro do ecossistema Microsoft.</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Equipes mais flexíveis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Existe também um benefício organizacional.Quando um membro da equipe se afasta por férias, licença, problemas de saúde ou qualquer outro motivo, outro profissional consegue assumir suas responsabilidades com muito mais facilidade.Como toda a aplicação gira em torno do mesmo ecossistema, o custo de transição de conhecimento tende a ser menor.</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Evolução constante da plataforma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Ao utilizar Blazor, você está utilizando uma tecnologia apoiada diretamente pela Microsoft.Novos recursos surgem constantemente.Um exemplo foi o lançamento dos Render Modes no .NET 8.Com eles, você pode decidir se determinado componente será executado no servidor ou no cliente.Isso permite criar arquiteturas muito mais inteligentes, equilibrando produtividade, experiência do usuário e consumo de recursos.</a:t>
            </a:r>
          </a:p>
        </p:txBody>
      </p:sp>
    </p:spTree>
  </p:cSld>
  <p:clrMapOvr>
    <a:masterClrMapping xmlns:a="http://schemas.openxmlformats.org/drawingml/2006/main"/>
  </p:clrMapOvr>
</p:sld>
</file>