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b6b4fe737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d728702415540a6"/>
    <p:sldId xmlns:r="http://schemas.openxmlformats.org/officeDocument/2006/relationships" id="257" r:id="R5bc14e88de744133"/>
    <p:sldId xmlns:r="http://schemas.openxmlformats.org/officeDocument/2006/relationships" id="258" r:id="R37c516b4667c4cd3"/>
    <p:sldId xmlns:r="http://schemas.openxmlformats.org/officeDocument/2006/relationships" id="259" r:id="Rba7942aa54af457f"/>
    <p:sldId xmlns:r="http://schemas.openxmlformats.org/officeDocument/2006/relationships" id="260" r:id="R3f95d3f3068641c4"/>
    <p:sldId xmlns:r="http://schemas.openxmlformats.org/officeDocument/2006/relationships" id="261" r:id="R1f5ba5557624478d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d728702415540a6" /><Relationship Type="http://schemas.openxmlformats.org/officeDocument/2006/relationships/slide" Target="/ppt/slides/slide2.xml" Id="R5bc14e88de744133" /><Relationship Type="http://schemas.openxmlformats.org/officeDocument/2006/relationships/slide" Target="/ppt/slides/slide3.xml" Id="R37c516b4667c4cd3" /><Relationship Type="http://schemas.openxmlformats.org/officeDocument/2006/relationships/slide" Target="/ppt/slides/slide4.xml" Id="Rba7942aa54af457f" /><Relationship Type="http://schemas.openxmlformats.org/officeDocument/2006/relationships/slide" Target="/ppt/slides/slide5.xml" Id="R3f95d3f3068641c4" /><Relationship Type="http://schemas.openxmlformats.org/officeDocument/2006/relationships/slide" Target="/ppt/slides/slide6.xml" Id="R1f5ba5557624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Por que uma Geladeira Cheia Pode Parecer um Fardo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Uma geladeira cheia pode parecer um problema. Por que a abundância às vezes pesa sobre nós?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🥦 A Questão da Abundância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Por que uma geladeira cheia parece um fardo em vez de uma bênção? Você pensaria que a abundância seria um conforto. Mas para muitos de nós, uma geladeira abarrotada não parece segurança. Parece uma lista de tarefas com prazo.Cada item é uma pequena obrigação: o espinafre vai murchar, o iogurte vai passar da validade, a sopa que sobrou vai criar bolor no fundo. Uma geladeira cheia é uma sala cheia de relógios a tiquetaquear.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🗑️ A Culpa do Desperdício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Existe uma culpa particular que vem com o ato de jogar comida fora. Não é só o dinheiro, embora isso seja real. É a sensação de que você falhou em algo básico. Você comprou a alface porque queria se alimentar melhor. Comprou as frutas vermelhas porque estavam em promoção. E então a vida aconteceu — você comeu fora, teve uma semana corrida, esqueceu.Quando você finalmente limpa a geladeira, não está apenas jogando fora vegetais. Está jogando fora suas boas intenções. É por isso que uma geladeira cheia pode parecer pesada. É um monumento a todas as coisas que você pretendia fazer.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🤔 O Paradoxo da Escolha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Também há o problema de opções demais. Quando a geladeira está quase vazia, o jantar é simples: você come os ovos ou pede comida. Mas quando está cheia, você precisa decidir.Você usa o frango ou o peixe?A abobrinha ou o brócolis?E aquela metade do pote de pesto da semana passada?Cada refeição se torna uma negociação consigo mesmo. Às vezes fico em frente a uma geladeira aberta, cheia de comida, e não consigo pensar em nada para comer. Isso não é fome. Isso é sobrecarga.Uma geladeira cheia é uma sala cheia de relógios a tiquetaquear.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🕊️ A Complicação Honesta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Mas talvez eu esteja errado. Talvez uma geladeira cheia seja um privilégio que não estou apreciando. Há pessoas que adorariam ter comida demais, que cresceram com prateleiras vazias e sabem o que isso significa. Para elas, uma geladeira cheia é um triunfo.E também há pessoas que genuinamente amam uma cozinha bem abastecida — que encontram alegria em olhar para fileiras de potes e saber que podem cozinhar qualquer coisa. Minha irritação pode ser apenas um problema de primeiro mundo, uma reclamação de alguém que nunca passou verdadeiramente por privações. Isso não torna o sentimento menos real, mas o coloca em perspectiva.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A 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Eu ainda comprei demais no mercado. Mas esta semana, estou tentando algo diferente. Estou cozinhando as verduras primeiro, antes que murchem. Estou fazendo sopa com o frango que sobrou. Não estou tentando esvaziar a geladeira, apenas fazer as pazes com ela.💡Uma geladeira cheia é uma promessa, e promessas só são pesadas quando você não as cumpre.</a:t>
            </a:r>
          </a:p>
        </p:txBody>
      </p:sp>
    </p:spTree>
  </p:cSld>
  <p:clrMapOvr>
    <a:masterClrMapping xmlns:a="http://schemas.openxmlformats.org/drawingml/2006/main"/>
  </p:clrMapOvr>
</p:sld>
</file>