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5e2aed02c4f4ce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7f3e29debd44116"/>
    <p:sldId xmlns:r="http://schemas.openxmlformats.org/officeDocument/2006/relationships" id="257" r:id="Rcf3e327257144aa8"/>
    <p:sldId xmlns:r="http://schemas.openxmlformats.org/officeDocument/2006/relationships" id="258" r:id="R983a0808a9f745cf"/>
    <p:sldId xmlns:r="http://schemas.openxmlformats.org/officeDocument/2006/relationships" id="259" r:id="Rff0837d29a1a4eb4"/>
    <p:sldId xmlns:r="http://schemas.openxmlformats.org/officeDocument/2006/relationships" id="260" r:id="Ra69b5fbc3579478b"/>
    <p:sldId xmlns:r="http://schemas.openxmlformats.org/officeDocument/2006/relationships" id="261" r:id="R29d7c1255ab64e55"/>
    <p:sldId xmlns:r="http://schemas.openxmlformats.org/officeDocument/2006/relationships" id="262" r:id="Rf3fcc15b005b4d94"/>
    <p:sldId xmlns:r="http://schemas.openxmlformats.org/officeDocument/2006/relationships" id="263" r:id="Rba8fbc83283c4e70"/>
    <p:sldId xmlns:r="http://schemas.openxmlformats.org/officeDocument/2006/relationships" id="264" r:id="R992e8f4059c44a5b"/>
    <p:sldId xmlns:r="http://schemas.openxmlformats.org/officeDocument/2006/relationships" id="265" r:id="Rfcd0879f15d44f64"/>
    <p:sldId xmlns:r="http://schemas.openxmlformats.org/officeDocument/2006/relationships" id="266" r:id="R72df76d5145f4ca5"/>
    <p:sldId xmlns:r="http://schemas.openxmlformats.org/officeDocument/2006/relationships" id="267" r:id="R73be137152cd4112"/>
    <p:sldId xmlns:r="http://schemas.openxmlformats.org/officeDocument/2006/relationships" id="268" r:id="Rdba72ff3ad2b429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7f3e29debd44116" /><Relationship Type="http://schemas.openxmlformats.org/officeDocument/2006/relationships/slide" Target="/ppt/slides/slide2.xml" Id="Rcf3e327257144aa8" /><Relationship Type="http://schemas.openxmlformats.org/officeDocument/2006/relationships/slide" Target="/ppt/slides/slide3.xml" Id="R983a0808a9f745cf" /><Relationship Type="http://schemas.openxmlformats.org/officeDocument/2006/relationships/slide" Target="/ppt/slides/slide4.xml" Id="Rff0837d29a1a4eb4" /><Relationship Type="http://schemas.openxmlformats.org/officeDocument/2006/relationships/slide" Target="/ppt/slides/slide5.xml" Id="Ra69b5fbc3579478b" /><Relationship Type="http://schemas.openxmlformats.org/officeDocument/2006/relationships/slide" Target="/ppt/slides/slide6.xml" Id="R29d7c1255ab64e55" /><Relationship Type="http://schemas.openxmlformats.org/officeDocument/2006/relationships/slide" Target="/ppt/slides/slide7.xml" Id="Rf3fcc15b005b4d94" /><Relationship Type="http://schemas.openxmlformats.org/officeDocument/2006/relationships/slide" Target="/ppt/slides/slide8.xml" Id="Rba8fbc83283c4e70" /><Relationship Type="http://schemas.openxmlformats.org/officeDocument/2006/relationships/slide" Target="/ppt/slides/slide9.xml" Id="R992e8f4059c44a5b" /><Relationship Type="http://schemas.openxmlformats.org/officeDocument/2006/relationships/slide" Target="/ppt/slides/slide10.xml" Id="Rfcd0879f15d44f64" /><Relationship Type="http://schemas.openxmlformats.org/officeDocument/2006/relationships/slide" Target="/ppt/slides/slide11.xml" Id="R72df76d5145f4ca5" /><Relationship Type="http://schemas.openxmlformats.org/officeDocument/2006/relationships/slide" Target="/ppt/slides/slide12.xml" Id="R73be137152cd4112" /><Relationship Type="http://schemas.openxmlformats.org/officeDocument/2006/relationships/slide" Target="/ppt/slides/slide13.xml" Id="Rdba72ff3ad2b429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Possessão: Quando um Casamento se Torna um Monstro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 filme de terror de 1981 de Andrzej Żuławski transforma um casamento em dissolução em um monstro literal e grotesco.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1981
Diretor: Andrzej Żuławski
País: França, Alemanha
Idioma: Inglês, Francês, Alemão
Gênero: Terror
Elenco principal: Isabelle Adjani, Sam Neill
Duração: 124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Berlim, 1981</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começa numa Berlim dividida. A cidade parece fria, cinzenta e vazia. Mark (Sam Neill) volta para casa de uma missão de espionagem e encontra sua esposa Anna (Isabelle Adjani) pedindo o divórcio. Ela está distante. Ela esconde algo. Ele a segue. Encontra um apartamento secreto. E dentro desse apartamento, algo está à espera.
A premissa é simples. A execução é tudo menos simples.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Atuação que Rompe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Isabelle Adjani não atua em Possession. Ela detona. Seu corpo se contorce. Seu rosto se torce em expressões que parecem pertencer a outra pessoa.
Numa cena famosa, ela desaba num túnel de metrô, seus membros se debatendo, sua voz se partindo em sons que não são bem palavras. Não é uma atuação que pede simpatia. Exige atenção. Sam Neill corresponde à sua intensidade, mas seu papel é reagir, tentar se agarrar a algo racional enquanto o mundo ao seu redor se dissolve.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Cidade que Combina com a Loucura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Berlim em 1981 era uma cidade literalmente dividida por um muro. Żuławski usa isso. Os personagens se movem por ruas vazias, apartamentos estéreis e prédios governamentais frios. Não há calor em lugar nenhum. A própria cidade parece um personagem que desistiu.
A divisão de Berlim espelha a divisão entre Mark e Anna. Ambos estão separados por algo invisível que não pode ser atravessado.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Criatura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elemento mais famoso do filme é a criatura. Não é um fantasma. Não é um demônio. É algo físico, úmido e em constante mutação. O design é deliberamente obscuro. Parece uma versão distorcida de um corpo humano. Move-se de maneiras que parecem erradas.
A criatura não fala. Não se explica. Simplesmente existe no apartamento de Anna, e o filme nunca nos diz exatamente o que é ou de onde veio. Essa incerteza é a fonte de seu poder.
ℹ️A criatura não é um fantasma. Não é um demônio. É algo físico, úmido e em constante mutação.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Caos como Método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Żuławski filma com uma câmera na mão que nunca fica parada. A edição é rápida, às vezes chocante. As cenas cortam de closes extremos para planos abertos sem aviso. O efeito é desorientador. O espectador nunca se sente seguro.
O filme se recusa a estabelecer um ritmo confortável. Não é um filme de terror que constrói tensão lentamente. É um filme de terror que te joga no meio de um colapso e te desafia a acompanhar.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atuação de Adjani continua sendo uma das mais intensas já filmadas.
✅ O design da criatura é genuinamente perturbador, mesmo décadas depois.
✅ A recusa do filme em se explicar cria uma sensação duradoura de desconforto.
✅ O uso da câmera na mão faz o caos parecer imediato e pessoal.
✅ O cenário de Berlim adiciona uma camada de frieza política e emocional.</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Envelheceu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estilo extremo do filme pode ser opressor. Públicos de terror moderno, acostumados com tensão de ritmo lento, podem achar a intensidade constante exaustiva.
Parte do diálogo é deliberadamente teatral, o que pode parecer artificial. A recusa do filme em esclarecer seu enredo pode frustrar espectadores que buscam respostas.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quando o amor se transforma em algo que você não consegue reconhecer? Possession faz essa pergunta sem oferecer uma resposta confortável. Ele sugere que as coisas que escondemos uns dos outros podem ganhar vida própria.
A criatura não é um símbolo de uma coisa só. Ela é a forma física de tudo que não pode ser dito. O filme deixa você com a sensação inquietante de que, às vezes, o mais assustador não é o monstro no quarto, mas a pessoa que você achava que conhecia.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Filme Que Se Recusa a Ser Esquecido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não é um filme confortável. Não é um filme arrumado. É um filme que pega você pela garganta e não solta. Ele deixa você com imagens que grudam na mente: uma mulher gritando em um túnel, uma criatura se movendo no escuro, uma cidade dividida contra si mesma.
É um filme que conquista sua reputação não pela contenção, mas pela intensidade crua e sem desculpas.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Possession (1981 film)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Como Possession, este filme confia em seu mistério e nunca explica demais seu horror central.
The Mothman Prophecies: A Masterclass in Dread - Outro filme que constrói pavor a partir do desconhecido, recusando-se a dar respostas fáceis sobre seus eventos estranhos.
The Relic: A Monster Stalks the Museum of Natural History - Um filme de criatura com um monstro físico e inquietante, embora ambientado em um cenário muito diferente.</a:t>
            </a:r>
          </a:p>
        </p:txBody>
      </p:sp>
    </p:spTree>
  </p:cSld>
  <p:clrMapOvr>
    <a:masterClrMapping xmlns:a="http://schemas.openxmlformats.org/drawingml/2006/main"/>
  </p:clrMapOvr>
</p:sld>
</file>