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58fddbcaca14fd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486f637eb2e4e5b"/>
    <p:sldId xmlns:r="http://schemas.openxmlformats.org/officeDocument/2006/relationships" id="257" r:id="R8f8c832653904347"/>
    <p:sldId xmlns:r="http://schemas.openxmlformats.org/officeDocument/2006/relationships" id="258" r:id="Rb7b1f430b60e4485"/>
    <p:sldId xmlns:r="http://schemas.openxmlformats.org/officeDocument/2006/relationships" id="259" r:id="R38c57c708214491f"/>
    <p:sldId xmlns:r="http://schemas.openxmlformats.org/officeDocument/2006/relationships" id="260" r:id="R3c8007993e2c4f37"/>
    <p:sldId xmlns:r="http://schemas.openxmlformats.org/officeDocument/2006/relationships" id="261" r:id="R641e4a0ea1c041c9"/>
    <p:sldId xmlns:r="http://schemas.openxmlformats.org/officeDocument/2006/relationships" id="262" r:id="R0c12cebd93b94aea"/>
    <p:sldId xmlns:r="http://schemas.openxmlformats.org/officeDocument/2006/relationships" id="263" r:id="R53424d3c960f4a0b"/>
    <p:sldId xmlns:r="http://schemas.openxmlformats.org/officeDocument/2006/relationships" id="264" r:id="R9745c7de99f84f4d"/>
    <p:sldId xmlns:r="http://schemas.openxmlformats.org/officeDocument/2006/relationships" id="265" r:id="R9023f0ac49b04ad2"/>
    <p:sldId xmlns:r="http://schemas.openxmlformats.org/officeDocument/2006/relationships" id="266" r:id="R8a7589720aec42a8"/>
    <p:sldId xmlns:r="http://schemas.openxmlformats.org/officeDocument/2006/relationships" id="267" r:id="R21ffca27eace44e5"/>
    <p:sldId xmlns:r="http://schemas.openxmlformats.org/officeDocument/2006/relationships" id="268" r:id="Rd1ee55567b1642b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486f637eb2e4e5b" /><Relationship Type="http://schemas.openxmlformats.org/officeDocument/2006/relationships/slide" Target="/ppt/slides/slide2.xml" Id="R8f8c832653904347" /><Relationship Type="http://schemas.openxmlformats.org/officeDocument/2006/relationships/slide" Target="/ppt/slides/slide3.xml" Id="Rb7b1f430b60e4485" /><Relationship Type="http://schemas.openxmlformats.org/officeDocument/2006/relationships/slide" Target="/ppt/slides/slide4.xml" Id="R38c57c708214491f" /><Relationship Type="http://schemas.openxmlformats.org/officeDocument/2006/relationships/slide" Target="/ppt/slides/slide5.xml" Id="R3c8007993e2c4f37" /><Relationship Type="http://schemas.openxmlformats.org/officeDocument/2006/relationships/slide" Target="/ppt/slides/slide6.xml" Id="R641e4a0ea1c041c9" /><Relationship Type="http://schemas.openxmlformats.org/officeDocument/2006/relationships/slide" Target="/ppt/slides/slide7.xml" Id="R0c12cebd93b94aea" /><Relationship Type="http://schemas.openxmlformats.org/officeDocument/2006/relationships/slide" Target="/ppt/slides/slide8.xml" Id="R53424d3c960f4a0b" /><Relationship Type="http://schemas.openxmlformats.org/officeDocument/2006/relationships/slide" Target="/ppt/slides/slide9.xml" Id="R9745c7de99f84f4d" /><Relationship Type="http://schemas.openxmlformats.org/officeDocument/2006/relationships/slide" Target="/ppt/slides/slide10.xml" Id="R9023f0ac49b04ad2" /><Relationship Type="http://schemas.openxmlformats.org/officeDocument/2006/relationships/slide" Target="/ppt/slides/slide11.xml" Id="R8a7589720aec42a8" /><Relationship Type="http://schemas.openxmlformats.org/officeDocument/2006/relationships/slide" Target="/ppt/slides/slide12.xml" Id="R21ffca27eace44e5" /><Relationship Type="http://schemas.openxmlformats.org/officeDocument/2006/relationships/slide" Target="/ppt/slides/slide13.xml" Id="Rd1ee55567b1642b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Possession: When a Marriage Becomes a Monster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Andrzej Żuławski's 1981 horror film turns a dissolving marriage into a literal, grotesque monster.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1981
Director: Andrzej Żuławski
Country: France, Germany
Language: English, French, German
Genre: Horror
Main cast: Isabelle Adjani, Sam Neill
Runtime: 124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Berlin, 1981</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opens in a divided Berlin. The city feels cold, gray, and empty. Mark (Sam Neill) returns home from a spy mission to find his wife Anna (Isabelle Adjani) asking for a divorce. She is distant. She is hiding something. He follows her. He finds a secret apartment. And inside that apartment, something is waiting.
The setup is simple. The execution is anything but.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Performance That Breaks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Isabelle Adjani does not act in Possession. She detonates. Her body contorts. Her face twists into expressions that seem to belong to someone else.
In one famous scene, she collapses in a subway tunnel, her limbs flailing, her voice cracking into sounds that are not quite words. It is not a performance that asks for sympathy. It demands attention. Sam Neill matches her intensity, but his role is to react, to try to hold onto something rational while the world around him dissolves.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City That Matches the Madness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Berlin in 1981 was a city literally split by a wall. Żuławski uses this. The characters move through empty streets, sterile apartments, and cold government buildings. There is no warmth anywhere. The city itself feels like a character that has given up.
The division of Berlin mirrors the division between Mark and Anna. Both are separated by something invisible that cannot be crossed.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Creature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film's most famous element is the creature. It is not a ghost. It is not a demon. It is something physical, wet, and constantly changing. The design is deliberately unclear. It looks like a twisted version of a human body. It moves in ways that feel wrong.
The creature does not speak. It does not explain itself. It simply exists in Anna's apartment, and the film never tells us exactly what it is or where it came from. That uncertainty is the source of its power.
ℹ️The creature is not a ghost. It is not a demon. It is something physical, wet, and constantly changing.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Chaos as a Method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Żuławski shoots the film with a handheld camera that never stays still. The editing is fast, sometimes jarring. Scenes cut from extreme close-ups to wide shots without warning. The effect is disorienting. The viewer never feels safe.
The film refuses to settle into a comfortable rhythm. This is not a horror film that builds tension slowly. It is a horror film that throws you into the middle of a breakdown and dares you to keep up.</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Adjani's performance remains one of the most intense ever filmed.
✅ The creature design is genuinely unsettling, even decades later.
✅ The film's refusal to explain itself creates a lasting sense of unease.
✅ The handheld camera work makes the chaos feel immediate and personal.
✅ The Berlin setting adds a layer of political and emotional coldness.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film's extreme style can feel overwhelming. Modern horror audiences used to slow-burn tension may find the constant intensity exhausting.
Some of the dialogue is deliberately theatrical, which can feel artificial. The film's refusal to clarify its plot may frustrate viewers who want answers.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love turns into something you cannot recognize? Possession asks this question without offering a comforting answer. It suggests that the things we hide from each other can take on a life of their own.
The creature is not a symbol for one thing. It is the physical form of everything that cannot be said. The film leaves you with the uneasy feeling that sometimes the most frightening thing is not the monster in the room, but the person you thought you knew.</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Film That Refuses to Be Forgotten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Possession is not a comfortable film. It is not a tidy film. It is a film that grabs you by the throat and does not let go. It leaves you with images that stick in your mind: a woman screaming in a tunnel, a creature moving in the dark, a city divided against itself.
It is a film that earns its reputation, not through restraint, but through sheer, unapologetic intensity.</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Possession (1981 film)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Like Possession, this film trusts its mystery and never over-explains its central horror.
The Mothman Prophecies: A Masterclass in Dread - Another film that builds dread from the unknown, refusing to give easy answers about its strange events.
The Relic: A Monster Stalks the Museum of Natural History - A creature feature with a physical, unsettling monster, though set in a very different environment.</a:t>
            </a:r>
          </a:p>
        </p:txBody>
      </p:sp>
    </p:spTree>
  </p:cSld>
  <p:clrMapOvr>
    <a:masterClrMapping xmlns:a="http://schemas.openxmlformats.org/drawingml/2006/main"/>
  </p:clrMapOvr>
</p:sld>
</file>