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4723d6a6ee594382"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7dea569e2cb641c6"/>
    <p:sldId xmlns:r="http://schemas.openxmlformats.org/officeDocument/2006/relationships" id="257" r:id="Refa743bb7b6b4f1f"/>
    <p:sldId xmlns:r="http://schemas.openxmlformats.org/officeDocument/2006/relationships" id="258" r:id="R67f1528f8a85451e"/>
    <p:sldId xmlns:r="http://schemas.openxmlformats.org/officeDocument/2006/relationships" id="259" r:id="R24f98eca04f34498"/>
    <p:sldId xmlns:r="http://schemas.openxmlformats.org/officeDocument/2006/relationships" id="260" r:id="R28e89b4aad5c4e74"/>
    <p:sldId xmlns:r="http://schemas.openxmlformats.org/officeDocument/2006/relationships" id="261" r:id="R9f604b51559843f5"/>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7dea569e2cb641c6" /><Relationship Type="http://schemas.openxmlformats.org/officeDocument/2006/relationships/slide" Target="/ppt/slides/slide2.xml" Id="Refa743bb7b6b4f1f" /><Relationship Type="http://schemas.openxmlformats.org/officeDocument/2006/relationships/slide" Target="/ppt/slides/slide3.xml" Id="R67f1528f8a85451e" /><Relationship Type="http://schemas.openxmlformats.org/officeDocument/2006/relationships/slide" Target="/ppt/slides/slide4.xml" Id="R24f98eca04f34498" /><Relationship Type="http://schemas.openxmlformats.org/officeDocument/2006/relationships/slide" Target="/ppt/slides/slide5.xml" Id="R28e89b4aad5c4e74" /><Relationship Type="http://schemas.openxmlformats.org/officeDocument/2006/relationships/slide" Target="/ppt/slides/slide6.xml" Id="R9f604b51559843f5"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Predicting Clutch Judder from Torque Signals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data-driven learning system that reads the torque signal of a dry clutch, tells six friction materials apart, and predicts judder in the vehicle from a laboratory bench test.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Earlier research had shown that judder can be explained through the behaviour of slip speed and temperature, both of which are captured inside the clutch torque signal. The signal carries the answer — the difficulty is extracting it in a way that is repeatable, cheap, and works before a facing ever reaches a vehicle.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work proposes a learning system built on a multivariate, data-driven analysis of torque signals. The experimental base was deliberately broad:a dry clutch system,a passenger car,a test bench,and six different organic facing materials.Rather than model judder analytically, the method treats each torque signal as a high-dimensional observation and applies a regularized version of a standard linear classifier. The regularization matters — it is what keeps the model stable when there are far more signal samples than there are test runs.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came out of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resulting model is computationally efficient and highly accurate at discriminating torque signals from different facings, and it does so using only a handful of features. That compactness is the practical win: it means the classification can run quickly and be interpreted by an engineer.The second result is the more useful one. By calculating the correlation pair-wise against a known gold material, it becomes possible to predict a judder problem in the vehicle from a standard bench test in the laboratory.The bench stops being a proxy measurement and becomes a prediction.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Why it matters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Every judder evaluation that can be settled on a bench is a vehicle test that does not need to be run. Applied across a material development programme, that reduces both the time to develop a new friction material and the cost of qualifying it for judder-free performance.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Full publication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Sanches, I.; Thomaz, C. E. — Clutch Judder Classification and Prediction: A Multivariate Statistical Analysis Based on Torque Signals. IEEE Transactions on Industrial Electronics, 64(5):4287–4295, November 2016. DOI: 10.1109/TIE.2016.2630666.Read the full publication on ResearchGate</a:t>
            </a:r>
          </a:p>
        </p:txBody>
      </p:sp>
    </p:spTree>
  </p:cSld>
  <p:clrMapOvr>
    <a:masterClrMapping xmlns:a="http://schemas.openxmlformats.org/drawingml/2006/main"/>
  </p:clrMapOvr>
</p:sld>
</file>