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20910d45b4848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1157c45b88a54172"/>
    <p:sldId xmlns:r="http://schemas.openxmlformats.org/officeDocument/2006/relationships" id="257" r:id="Ra2286ceba5f74db4"/>
    <p:sldId xmlns:r="http://schemas.openxmlformats.org/officeDocument/2006/relationships" id="258" r:id="R8495985edeaf405f"/>
    <p:sldId xmlns:r="http://schemas.openxmlformats.org/officeDocument/2006/relationships" id="259" r:id="R3f62c35f199a4e01"/>
    <p:sldId xmlns:r="http://schemas.openxmlformats.org/officeDocument/2006/relationships" id="260" r:id="Rf198add670524e78"/>
    <p:sldId xmlns:r="http://schemas.openxmlformats.org/officeDocument/2006/relationships" id="261" r:id="Rb2d005c6cf1d4f53"/>
    <p:sldId xmlns:r="http://schemas.openxmlformats.org/officeDocument/2006/relationships" id="262" r:id="R03cc0c91f0f545e6"/>
    <p:sldId xmlns:r="http://schemas.openxmlformats.org/officeDocument/2006/relationships" id="263" r:id="R73126f56a14e4e5d"/>
    <p:sldId xmlns:r="http://schemas.openxmlformats.org/officeDocument/2006/relationships" id="264" r:id="Rbf8c148733c54671"/>
    <p:sldId xmlns:r="http://schemas.openxmlformats.org/officeDocument/2006/relationships" id="265" r:id="R956af06a73cb4288"/>
    <p:sldId xmlns:r="http://schemas.openxmlformats.org/officeDocument/2006/relationships" id="266" r:id="R209a8e977c91414b"/>
    <p:sldId xmlns:r="http://schemas.openxmlformats.org/officeDocument/2006/relationships" id="267" r:id="R289fffc2c14140a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1157c45b88a54172" /><Relationship Type="http://schemas.openxmlformats.org/officeDocument/2006/relationships/slide" Target="/ppt/slides/slide2.xml" Id="Ra2286ceba5f74db4" /><Relationship Type="http://schemas.openxmlformats.org/officeDocument/2006/relationships/slide" Target="/ppt/slides/slide3.xml" Id="R8495985edeaf405f" /><Relationship Type="http://schemas.openxmlformats.org/officeDocument/2006/relationships/slide" Target="/ppt/slides/slide4.xml" Id="R3f62c35f199a4e01" /><Relationship Type="http://schemas.openxmlformats.org/officeDocument/2006/relationships/slide" Target="/ppt/slides/slide5.xml" Id="Rf198add670524e78" /><Relationship Type="http://schemas.openxmlformats.org/officeDocument/2006/relationships/slide" Target="/ppt/slides/slide6.xml" Id="Rb2d005c6cf1d4f53" /><Relationship Type="http://schemas.openxmlformats.org/officeDocument/2006/relationships/slide" Target="/ppt/slides/slide7.xml" Id="R03cc0c91f0f545e6" /><Relationship Type="http://schemas.openxmlformats.org/officeDocument/2006/relationships/slide" Target="/ppt/slides/slide8.xml" Id="R73126f56a14e4e5d" /><Relationship Type="http://schemas.openxmlformats.org/officeDocument/2006/relationships/slide" Target="/ppt/slides/slide9.xml" Id="Rbf8c148733c54671" /><Relationship Type="http://schemas.openxmlformats.org/officeDocument/2006/relationships/slide" Target="/ppt/slides/slide10.xml" Id="R956af06a73cb4288" /><Relationship Type="http://schemas.openxmlformats.org/officeDocument/2006/relationships/slide" Target="/ppt/slides/slide11.xml" Id="R209a8e977c91414b" /><Relationship Type="http://schemas.openxmlformats.org/officeDocument/2006/relationships/slide" Target="/ppt/slides/slide12.xml" Id="R289fffc2c14140a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Prefab Sprout: A Banda Pop Que Tornou a Complexidade Fácil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Como as canções densamente elaboradas de Paddy McAloon e as harmonias de Wendy Smith criaram um pop que recompensa a atenção sem exigi-la.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Fatos rápidos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Pop sofisticado com toques de folk, jazz e art-rock
Anos de atividade: 1978–presente
Origem: Witton Gilbert, County Durham, Inglaterra
Formação principal: Paddy McAloon, Martin McAloon, Wendy Smith
Era chave: 1985–1990
Gravadora: Kitchenware, CBS, Epic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A genialidade discreta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Prefab Sprout é construído em torno da composição de Paddy McAloon e das harmonias de Wendy Smith. McAloon escreve músicas que são estruturalmente ambiciosas, liricamente densas e emocionalmente diretas. Os vocais de Smith suavizam as arestas, transformando o que poderia ser acadêmico em algo acolhedor. A seção rítmica, ancorada por Martin McAloon, mantém-se estável enquanto os arranjos vagueiam. Eles são uma banda pop, mas que opera em seus próprios termos.
Esta é uma música pop que recompensa a atenção sem exigi-la.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🕐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Formada em 1978 pelos irmãos Paddy e Martin McAloon, a banda adicionou a vocalista Wendy Smith em 1982. Seu debut Swoon (1984) foi admirado pela crítica, mas comercialmente modesto. O avanço veio com Steve McQueen (1985), produzido por Thomas Dolby, que afiou o som sem perder as peculiaridades. From Langley Park to Memphis (1988) trouxe seu maior single, e Jordan: The Comeback (1990) é amplamente considerado seu ápice.
Depois disso, os lançamentos se tornaram esporádicos enquanto McAloon lidava com problemas de saúde, embora álbuns continuassem a surgir nos anos 2010.
⚠️O argumento contra eles: O catálogo posterior é irregular. Andromeda Heights (1997) e The Gunman and Other Stories (2001) são longos demais e excessivamente arranjados, perdendo a tensão que tornava o trabalho anterior atr…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🧩 A complexidade fácil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paradoxo central do Prefab Sprout é que suas músicas são ao mesmo tempo intrincadas e sem esforço. McAloon escreve versos que se desdobram em várias ideias, refrões que se encaixam sem repetição e pontes que mudam completamente o clima. No entanto, a produção—especialmente em Steve McQueen e Jordan: The Comeback—mantém tudo limpo e arejado. A complexidade está lá, mas nunca atrapalha.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🎤 A voz e as palavras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vocais de McAloon são discretos, quase coloquiais, o que coloca as letras em destaque. As harmonias de Smith adicionam uma segunda camada, muitas vezes carregando a melodia enquanto McAloon entrega o verso. Essa divisão de trabalho é chave: Smith fornece o gancho, McAloon fornece o detalhe. Em músicas como "Goodbye Lucille #1," o arranjo se constrói em torno dessa interação, com cordas e metais chegando apenas quando a música os merece.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Por que eles importam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Prefab Sprout fez música pop que levou a composição a sério sem se tornar pretensiosa. As letras de McAloon são cheias de referências literárias e jogos de palavras, mas nunca parecem dever de casa. O melhor trabalho da banda fica ao lado do melhor pop dos anos 1980 e 1990, distinguido por sua recusa em se contentar com fórmulas fáceis. Eles continuam sendo uma referência para quem acredita que o pop pode ser inteligente sem sacrificar o calor.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nome da banda vem de um poema que Paddy McAloon escreveu quando era adolescente.
O álbum Protest Songs foi gravado em 1984, mas só foi lançado em 1989; o título é irônico, já que as músicas são canções de amor.
Os problemas auditivos de McAloon e outras questões de saúde contribuíram para os longos intervalos entre os álbuns depois dos anos 1990.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🚀 Por onde começar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melhor ponto de partida é Steve McQueen (1985), que equilibra as peculiaridades da banda com uma produção acessível. Jordan: The Comeback (1990) é a declaração mais completa, um álbum duplo que justifica sua duração. Pule os discos posteriores até que você fique curioso sobre para onde as ambições de McAloon o levaram após o auge.
💡Dica profissional: Comece com Steve McQueen para hooks imediatos, depois vá para Jordan: The Comeback para a declaração artística completa.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When Love Breaks Down
1985 - Steve McQueen
A canção definitiva do Prefab Sprout. A letra de McAloon sobre a mecânica de um relacionamento é entregue com uma melodia que parece inevitável, e a produção deixa espaço suficiente para as palavras terem impacto.
Ouça: Spotify · Apple Music · YouTube
The King of Rock 'n' Roll
1988 - From Langley Park to Memphis
Seu maior sucesso, construído em torno de um refrão falado e uma observação irônica sobre a fama. Mostra como McAloon pode fazer uma canção pop a partir de uma ideia que seria descartável para qualquer outra pessoa.
Ouça: Spotify · Apple Music · YouTube
Goodbye Lucille #1
1990 - Jordan: The Comeback
Uma aula de arranjo. A música começa enxuta e gradualmente adiciona cordas e metais, cada camada conquistada. A harmonia de Smith no refrão…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Sparks: The Art of Controlled Chaos in Pop - Outra banda de irmãos fazendo pop intrincado que parece descomplicado, com uma abordagem igualmente teatral e espirituosa.
Rush: The Power Trio That Made Complexity Feel Like Pop - Assim como o Prefab Sprout, o Rush tornou a complexidade técnica acessível e recompensadora, mas com um som muito diferente.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Prefab Sprout Wikipedia
Discografia MusicBrainz</a:t>
            </a:r>
          </a:p>
        </p:txBody>
      </p:sp>
    </p:spTree>
  </p:cSld>
  <p:clrMapOvr>
    <a:masterClrMapping xmlns:a="http://schemas.openxmlformats.org/drawingml/2006/main"/>
  </p:clrMapOvr>
</p:sld>
</file>