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6d82a1cfda14d5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6ba17b9441e400a"/>
    <p:sldId xmlns:r="http://schemas.openxmlformats.org/officeDocument/2006/relationships" id="257" r:id="R8af6321d664f47d8"/>
    <p:sldId xmlns:r="http://schemas.openxmlformats.org/officeDocument/2006/relationships" id="258" r:id="R2b39fc1fc2ab4233"/>
    <p:sldId xmlns:r="http://schemas.openxmlformats.org/officeDocument/2006/relationships" id="259" r:id="R8cb5d09f8f054ded"/>
    <p:sldId xmlns:r="http://schemas.openxmlformats.org/officeDocument/2006/relationships" id="260" r:id="Rdf22760adcfb4e51"/>
    <p:sldId xmlns:r="http://schemas.openxmlformats.org/officeDocument/2006/relationships" id="261" r:id="R8e83a038bcdc4b13"/>
    <p:sldId xmlns:r="http://schemas.openxmlformats.org/officeDocument/2006/relationships" id="262" r:id="R27b753aec09d47f4"/>
    <p:sldId xmlns:r="http://schemas.openxmlformats.org/officeDocument/2006/relationships" id="263" r:id="Rd3e6b414f0874a6d"/>
    <p:sldId xmlns:r="http://schemas.openxmlformats.org/officeDocument/2006/relationships" id="264" r:id="Ra7e809fb82ee442e"/>
    <p:sldId xmlns:r="http://schemas.openxmlformats.org/officeDocument/2006/relationships" id="265" r:id="R7499d9e835b34c81"/>
    <p:sldId xmlns:r="http://schemas.openxmlformats.org/officeDocument/2006/relationships" id="266" r:id="Ra56c2a60dabb4271"/>
    <p:sldId xmlns:r="http://schemas.openxmlformats.org/officeDocument/2006/relationships" id="267" r:id="R98cf819842c04e2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6ba17b9441e400a" /><Relationship Type="http://schemas.openxmlformats.org/officeDocument/2006/relationships/slide" Target="/ppt/slides/slide2.xml" Id="R8af6321d664f47d8" /><Relationship Type="http://schemas.openxmlformats.org/officeDocument/2006/relationships/slide" Target="/ppt/slides/slide3.xml" Id="R2b39fc1fc2ab4233" /><Relationship Type="http://schemas.openxmlformats.org/officeDocument/2006/relationships/slide" Target="/ppt/slides/slide4.xml" Id="R8cb5d09f8f054ded" /><Relationship Type="http://schemas.openxmlformats.org/officeDocument/2006/relationships/slide" Target="/ppt/slides/slide5.xml" Id="Rdf22760adcfb4e51" /><Relationship Type="http://schemas.openxmlformats.org/officeDocument/2006/relationships/slide" Target="/ppt/slides/slide6.xml" Id="R8e83a038bcdc4b13" /><Relationship Type="http://schemas.openxmlformats.org/officeDocument/2006/relationships/slide" Target="/ppt/slides/slide7.xml" Id="R27b753aec09d47f4" /><Relationship Type="http://schemas.openxmlformats.org/officeDocument/2006/relationships/slide" Target="/ppt/slides/slide8.xml" Id="Rd3e6b414f0874a6d" /><Relationship Type="http://schemas.openxmlformats.org/officeDocument/2006/relationships/slide" Target="/ppt/slides/slide9.xml" Id="Ra7e809fb82ee442e" /><Relationship Type="http://schemas.openxmlformats.org/officeDocument/2006/relationships/slide" Target="/ppt/slides/slide10.xml" Id="R7499d9e835b34c81" /><Relationship Type="http://schemas.openxmlformats.org/officeDocument/2006/relationships/slide" Target="/ppt/slides/slide11.xml" Id="Ra56c2a60dabb4271" /><Relationship Type="http://schemas.openxmlformats.org/officeDocument/2006/relationships/slide" Target="/ppt/slides/slide12.xml" Id="R98cf819842c04e2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Prefab Sprout: Die Popband, die Komplexität einfach klingen ließ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Wie Paddy McAloons dicht komponierte Songs und Wendy Smiths Harmonien Pop schufen, der Aufmerksamkeit belohnt, ohne sie einzufordern.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Quick facts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Sophisticated pop with folk, jazz, and art-rock touches
Years active: 1978–present
Origin: Witton Gilbert, County Durham, England
Core lineup: Paddy McAloon, Martin McAloon, Wendy Smith
Key era: 1985–1990
Label: Kitchenware, CBS, Epic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quiet genius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Prefab Sprout are built around Paddy McAloon's songwriting and Wendy Smith's harmonies. McAloon writes songs that are structurally ambitious, lyrically dense, and emotionally direct. Smith's vocals soften the edges, turning what could be academic into something warm. The rhythm section, anchored by Martin McAloon, stays steady while the arrangements roam. They are a pop band, but one that operates on its own terms.
This is pop music that rewards attention without demanding it.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1978 by brothers Paddy and Martin McAloon, the band added vocalist Wendy Smith in 1982. Their debut Swoon (1984) was critically admired but commercially modest. The breakthrough came with Steve McQueen (1985), produced by Thomas Dolby, which sharpened their sound without losing the quirks. From Langley Park to Memphis (1988) brought their biggest single, and Jordan: The Comeback (1990) is widely considered their peak.
After that, releases became sporadic as McAloon dealt with health issues, though albums continued into the 2010s.
⚠️The case against them: The later catalogue is uneven. Andromeda Heights (1997) and The Gunman and Other Stories (2001) are overlong and over-arranged, losing the tension that made the earlier work compelling. McAloon's ambition sometimes outruns his 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easy complexity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central paradox of Prefab Sprout is that their songs are both intricate and effortless. McAloon writes verses that twist through multiple ideas, choruses that land without repetition, and bridges that change the mood entirely. Yet the production—especially on Steve McQueen and Jordan: The Comeback—keeps everything clean and airy. The complexity is there, but it never gets in the way.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voice and the words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McAloon's vocals are unshowy, nearly conversational, which lets the lyrics sit front and center. Smith's harmonies add a second layer, often carrying the melody while McAloon delivers the verse. This division of labor is key: Smith provides the hook, McAloon provides the detail. On songs like "Goodbye Lucille #1," the arrangement builds around this interplay, with strings and horns arriving only when the song has earned them.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Prefab Sprout made pop music that took songwriting seriously without becoming pretentious. McAloon's lyrics are full of literary references and wordplay, but they never feel like homework. The band's best work sits alongside the finest pop of the 1980s and 1990s, distinguished by its refusal to settle for easy formulas. They remain a touchstone for anyone who believes pop can be intelligent without sacrificing warmth.</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Wissenswertes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Bandname stammt aus einem Gedicht, das Paddy McAloon als Teenager schrieb.
Das Album Protest Songs wurde 1984 aufgenommen, aber erst 1989 veröffentlicht; der Titel ist ironisch, da die Songs Liebeslieder sind.
McAloons Hörprobleme und andere gesundheitliche Beschwerden führten nach den 1990er-Jahren zu den langen Pausen zwischen den Alben.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man anfängt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beste Einstieg ist Steve McQueen (1985), das die Eigenheiten der Band mit zugänglicher Produktion ausgleicht. Jordan: The Comeback (1990) ist das umfassendere Statement, ein Doppelalbum, das seine Länge rechtfertigt. Überspringen Sie die späteren Alben, bis Sie neugierig sind, wohin McAloons Ambitionen ihn nach dem Höhepunkt führten.
💡Profi-Tipp: Starten Sie mit Steve McQueen für sofortige Ohrwürmer und gehen Sie dann zu Jordan: The Comeback für das vollständige künstlerische Statement über.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Titel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Love Breaks Down
1985 – Steve McQueen
Der definitive Prefab-Sprout-Song. McAloons Text über die Mechanik einer Beziehung wird mit einer Melodie vorgetragen, die sich unvermeidlich anfühlt, und die Produktion lässt genug Raum, damit die Worte wirken.
Hören: Spotify · Apple Music · YouTube
The King of Rock 'n' Roll
1988 – From Langley Park to Memphis
Ihr größter Hit, aufgebaut um einen gesprochenen Hook und eine scharfsinnige Beobachtung über Ruhm. Er zeigt, wie McAloon aus einer Idee, die für jeden anderen eine Nebensächlichkeit wäre, einen Popsong machen kann.
Hören: Spotify · Apple Music · YouTube
Goodbye Lucille #1
1990 – Jordan: The Comeback
Eine Meisterklasse im Arrangement. Der Song beginnt sparsam und fügt nach und nach Streicher und Bläser hinzu – jede Schicht ist verdient. 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Sparks: The Art of Controlled Chaos in Pop - Ein weiteres Brüderpaar, das komplexen Pop schafft, der mühelos wirkt, mit einem ähnlich theatralischen und witzigen Ansatz.
Rush: The Power Trio That Made Complexity Feel Like Pop - Wie Prefab Sprout machte Rush technische Komplexität zugänglich und lohnend, jedoch mit einem sehr anderen Sound.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Prefab Sprout Wikipedia
Diskografie MusicBrainz</a:t>
            </a:r>
          </a:p>
        </p:txBody>
      </p:sp>
    </p:spTree>
  </p:cSld>
  <p:clrMapOvr>
    <a:masterClrMapping xmlns:a="http://schemas.openxmlformats.org/drawingml/2006/main"/>
  </p:clrMapOvr>
</p:sld>
</file>