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8217b62f52942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73d5b33a6a4487c"/>
    <p:sldId xmlns:r="http://schemas.openxmlformats.org/officeDocument/2006/relationships" id="257" r:id="Rc6cb62ce4e4e4194"/>
    <p:sldId xmlns:r="http://schemas.openxmlformats.org/officeDocument/2006/relationships" id="258" r:id="R83a77221da1c4fb0"/>
    <p:sldId xmlns:r="http://schemas.openxmlformats.org/officeDocument/2006/relationships" id="259" r:id="Rb9b7843ddd824ac3"/>
    <p:sldId xmlns:r="http://schemas.openxmlformats.org/officeDocument/2006/relationships" id="260" r:id="R46dd7200dff24276"/>
    <p:sldId xmlns:r="http://schemas.openxmlformats.org/officeDocument/2006/relationships" id="261" r:id="R5e7070df0fea49e9"/>
    <p:sldId xmlns:r="http://schemas.openxmlformats.org/officeDocument/2006/relationships" id="262" r:id="R6d3398e73a5b4cc1"/>
    <p:sldId xmlns:r="http://schemas.openxmlformats.org/officeDocument/2006/relationships" id="263" r:id="Re872a77855a24157"/>
    <p:sldId xmlns:r="http://schemas.openxmlformats.org/officeDocument/2006/relationships" id="264" r:id="R4588c50ed69e459c"/>
    <p:sldId xmlns:r="http://schemas.openxmlformats.org/officeDocument/2006/relationships" id="265" r:id="Rd3b2a81a6819439f"/>
    <p:sldId xmlns:r="http://schemas.openxmlformats.org/officeDocument/2006/relationships" id="266" r:id="R7a9cd4051f1b4143"/>
    <p:sldId xmlns:r="http://schemas.openxmlformats.org/officeDocument/2006/relationships" id="267" r:id="Reb56aed7aeb74df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73d5b33a6a4487c" /><Relationship Type="http://schemas.openxmlformats.org/officeDocument/2006/relationships/slide" Target="/ppt/slides/slide2.xml" Id="Rc6cb62ce4e4e4194" /><Relationship Type="http://schemas.openxmlformats.org/officeDocument/2006/relationships/slide" Target="/ppt/slides/slide3.xml" Id="R83a77221da1c4fb0" /><Relationship Type="http://schemas.openxmlformats.org/officeDocument/2006/relationships/slide" Target="/ppt/slides/slide4.xml" Id="Rb9b7843ddd824ac3" /><Relationship Type="http://schemas.openxmlformats.org/officeDocument/2006/relationships/slide" Target="/ppt/slides/slide5.xml" Id="R46dd7200dff24276" /><Relationship Type="http://schemas.openxmlformats.org/officeDocument/2006/relationships/slide" Target="/ppt/slides/slide6.xml" Id="R5e7070df0fea49e9" /><Relationship Type="http://schemas.openxmlformats.org/officeDocument/2006/relationships/slide" Target="/ppt/slides/slide7.xml" Id="R6d3398e73a5b4cc1" /><Relationship Type="http://schemas.openxmlformats.org/officeDocument/2006/relationships/slide" Target="/ppt/slides/slide8.xml" Id="Re872a77855a24157" /><Relationship Type="http://schemas.openxmlformats.org/officeDocument/2006/relationships/slide" Target="/ppt/slides/slide9.xml" Id="R4588c50ed69e459c" /><Relationship Type="http://schemas.openxmlformats.org/officeDocument/2006/relationships/slide" Target="/ppt/slides/slide10.xml" Id="Rd3b2a81a6819439f" /><Relationship Type="http://schemas.openxmlformats.org/officeDocument/2006/relationships/slide" Target="/ppt/slides/slide11.xml" Id="R7a9cd4051f1b4143" /><Relationship Type="http://schemas.openxmlformats.org/officeDocument/2006/relationships/slide" Target="/ppt/slides/slide12.xml" Id="Reb56aed7aeb74df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Primer: Viagem no Tempo como um Problema de Engenharia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filme de ficção científica de baixo orçamento que trata a viagem no tempo como um difícil problema de engenharia, não como uma fantasia.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2004
  Diretor: Shane Carruth
  País: Estados Unidos
  Idioma: Inglês, Francês
  Gênero: Ficção Científica, Drama, Suspense
  Elenco principal: Shane Carruth, David Sullivan
  Duração: 77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🔧 A Configuração: Dois Caras em uma Garagem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Aaron e Abe, dois engenheiros, passam seus fins de semana mexendo em uma garagem. Eles não estão tentando construir uma máquina do tempo. Eles estão tentando construir um dispositivo que reduza o peso de objetos. Algo dá errado durante um teste. Um efeito estranho aparece. Os dois homens percebem que criaram acidentalmente algo muito mais estranho do que pretendiam.
O filme não para para explicar. Ele segue em frente, forçando o espectador a alcançá-lo.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🗣️ A Linguagem de Engenheiros Reais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Primer soa como uma gravação de engenheiros reais trabalhando. O diálogo é rápido, murmurado e cheio de termos técnicos que nunca são definidos. Carruth não traduz para o público. Ele confia que o ritmo e a urgência da conversa transmitirão significado mesmo quando os detalhes não o fizerem.
Essa escolha cria um efeito raro: a ciência parece real porque não é explicada. O espectador é colocado dentro da confusão da descoberta, não fora dela.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📦 Sem Exibicionismo, Toda Função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quase não tem efeitos visuais. A viagem no tempo não é mostrada como um túnel de luz ou um vórtice rodopiante. É uma caixa de metal pesada que vibra. A máquina parece algo que você poderia construir em uma oficina.
A falta de espetáculo é o ponto. Primer argumenta que a descoberta real parece entediante. É uma sala com uma máquina e dois homens cansados olhando para folhas de dados. É aí que a tensão reside.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🤝 Confiança como a Verdadeira Máquina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história não é sobre a tecnologia. É sobre o que acontece quando duas pessoas inteligentes compartilham um segredo que muda tudo. Aaron e Abe começam como parceiros. A máquina os força a se tornarem competidores. O filme observa sua cooperação ruir, silenciosamente e sem música dramática. A ameaça não é um vilão. É a lenta percepção de que você não pode confiar na pessoa que sabe exatamente o que você fez.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diálogo parece conversa ouvida, não exposição roteirizada.
  ✅ A máquina parece prática e sem glamour, o que a torna crível.
  ✅ O ritmo se recusa a desacelerar para o espectador, o que recompensa a atenção.
  ✅ A relação central passa de colaboração a suspeita sem um único tom de voz elevado.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O Que Envelheceu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primeiros vinte minutos são quase impenetráveis. O rápido diálogo técnico, combinado com uma mixagem de som de baixo orçamento, pode dificultar o entendimento de quem está falando o quê. Alguns espectadores podem se sentir perdidos antes mesmo de a história começar. Isso não é um defeito para todos, mas é uma barreira.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que acontece quando a inteligência resolve um problema que a inteligência não deveria resolver? Aaron e Abe são inteligentes o suficiente para construir a máquina. Eles não são inteligentes o suficiente para lidar com o que ela faz com a amizade deles. Primer pergunta se conhecimento sem sabedoria é apenas mais um tipo de perigo. O filme não responde à pergunta. Ele deixa a máquina funcionar.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🎬 Um Filme Que Não Se Explica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Primer não é um quebra-cabeça a ser resolvido. É um registro de duas pessoas fazendo uma descoberta terrível e não sabendo o que fazer com ela. O filme confia que você consegue acompanhar a forma da história mesmo quando os detalhes se desfocam. Essa confiança é rara. Assim como o filme.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Primer (filme) – Wikipedia
  Fatos – TMDB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Arrival: A Quiet Sci-Fi That Trusts Your Intelligence – Outra ficção científica de baixo orçamento que confia no espectador para montar a ameaça a partir de fragmentos.</a:t>
            </a:r>
          </a:p>
        </p:txBody>
      </p:sp>
    </p:spTree>
  </p:cSld>
  <p:clrMapOvr>
    <a:masterClrMapping xmlns:a="http://schemas.openxmlformats.org/drawingml/2006/main"/>
  </p:clrMapOvr>
</p:sld>
</file>