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6a3469bed554e2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8b3b48d1c804a05"/>
    <p:sldId xmlns:r="http://schemas.openxmlformats.org/officeDocument/2006/relationships" id="257" r:id="Rb80bf69bcfc74fca"/>
    <p:sldId xmlns:r="http://schemas.openxmlformats.org/officeDocument/2006/relationships" id="258" r:id="R1e9c544fa6ba4385"/>
    <p:sldId xmlns:r="http://schemas.openxmlformats.org/officeDocument/2006/relationships" id="259" r:id="Rad0127ea666b4650"/>
    <p:sldId xmlns:r="http://schemas.openxmlformats.org/officeDocument/2006/relationships" id="260" r:id="Rdc34e24eae844f09"/>
    <p:sldId xmlns:r="http://schemas.openxmlformats.org/officeDocument/2006/relationships" id="261" r:id="R83c89daed0794b9b"/>
    <p:sldId xmlns:r="http://schemas.openxmlformats.org/officeDocument/2006/relationships" id="262" r:id="Rad29badd7f6f46e7"/>
    <p:sldId xmlns:r="http://schemas.openxmlformats.org/officeDocument/2006/relationships" id="263" r:id="Rb1a0183cceb34a3b"/>
    <p:sldId xmlns:r="http://schemas.openxmlformats.org/officeDocument/2006/relationships" id="264" r:id="Rc200a301ca1d448a"/>
    <p:sldId xmlns:r="http://schemas.openxmlformats.org/officeDocument/2006/relationships" id="265" r:id="R68aa9262ec82464c"/>
    <p:sldId xmlns:r="http://schemas.openxmlformats.org/officeDocument/2006/relationships" id="266" r:id="R9db5e858de9e475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8b3b48d1c804a05" /><Relationship Type="http://schemas.openxmlformats.org/officeDocument/2006/relationships/slide" Target="/ppt/slides/slide2.xml" Id="Rb80bf69bcfc74fca" /><Relationship Type="http://schemas.openxmlformats.org/officeDocument/2006/relationships/slide" Target="/ppt/slides/slide3.xml" Id="R1e9c544fa6ba4385" /><Relationship Type="http://schemas.openxmlformats.org/officeDocument/2006/relationships/slide" Target="/ppt/slides/slide4.xml" Id="Rad0127ea666b4650" /><Relationship Type="http://schemas.openxmlformats.org/officeDocument/2006/relationships/slide" Target="/ppt/slides/slide5.xml" Id="Rdc34e24eae844f09" /><Relationship Type="http://schemas.openxmlformats.org/officeDocument/2006/relationships/slide" Target="/ppt/slides/slide6.xml" Id="R83c89daed0794b9b" /><Relationship Type="http://schemas.openxmlformats.org/officeDocument/2006/relationships/slide" Target="/ppt/slides/slide7.xml" Id="Rad29badd7f6f46e7" /><Relationship Type="http://schemas.openxmlformats.org/officeDocument/2006/relationships/slide" Target="/ppt/slides/slide8.xml" Id="Rb1a0183cceb34a3b" /><Relationship Type="http://schemas.openxmlformats.org/officeDocument/2006/relationships/slide" Target="/ppt/slides/slide9.xml" Id="Rc200a301ca1d448a" /><Relationship Type="http://schemas.openxmlformats.org/officeDocument/2006/relationships/slide" Target="/ppt/slides/slide10.xml" Id="R68aa9262ec82464c" /><Relationship Type="http://schemas.openxmlformats.org/officeDocument/2006/relationships/slide" Target="/ppt/slides/slide11.xml" Id="R9db5e858de9e475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Pronghorn Movements and Mortality During Extreme Weather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Pronghorn faced barriers during a snowstorm, leading to a 3.7-fold increase in mortality, highlighting connectivity needs.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the study did
Researchers GPS-monitored pronghorn in Wyoming, USA, during an extreme snowstorm. They tracked movements and survival, comparing areas with and without barriers like fences and highways. The study lasted through the storm event.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Pronghorn traveled up to 399 km to escape the snowstorm.
  ✅ High fence density and highways delayed movement and restricted habitat access.
  ✅ Mortality rates increased 3.7-fold due to the combination of barriers and extreme weather.
  ✅ Over 50% of GPS-monitored pronghorn died during the event.
⚠️Barriers like fences and highways made it harder for pronghorn to escape extreme weather, leading to much higher death rates. This shows how human-made structures can worsen the impact of natural disasters on wildlife.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study does not make a broader health claim.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apply to humans or other species.
  It does not test long-term survival effects.
  It does not establish causation beyond this event.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observational study in animals.
Confidence: Very low for people — animal study with limited generalizability.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Trust tier: Early-stage · Animal-only. This means findings are from animals and may not translate to humans.
ℹ️LimitationsSingle event in one region.Small sample of monitored animals.Observational, not controlled.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Would results differ in other landscapes or species?
  How do barriers affect long-term population survival?
  Can connectivity planning reduce future mortality?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this study is about wildlife, not human health.
  ✅ Support conservation efforts that maintain landscape connectivity.
  ✅ Discuss any health concerns with a professional.</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animal study shows that barriers can dramatically increase wildlife deaths during extreme weather, but it does not inform human health.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Pronghorn movements and mortality during extreme weather highlight the critical importance of connectivity.. Current biology : CB. 2025 PubMed</a:t>
            </a:r>
          </a:p>
        </p:txBody>
      </p:sp>
    </p:spTree>
  </p:cSld>
  <p:clrMapOvr>
    <a:masterClrMapping xmlns:a="http://schemas.openxmlformats.org/drawingml/2006/main"/>
  </p:clrMapOvr>
</p:sld>
</file>