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c307997b1eb4e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715370c2c3942a7"/>
    <p:sldId xmlns:r="http://schemas.openxmlformats.org/officeDocument/2006/relationships" id="257" r:id="Ra6fd7a577b804852"/>
    <p:sldId xmlns:r="http://schemas.openxmlformats.org/officeDocument/2006/relationships" id="258" r:id="R57d97f78280a4446"/>
    <p:sldId xmlns:r="http://schemas.openxmlformats.org/officeDocument/2006/relationships" id="259" r:id="R9f36a475ec0a42cd"/>
    <p:sldId xmlns:r="http://schemas.openxmlformats.org/officeDocument/2006/relationships" id="260" r:id="Rc39bcb92b2934bb1"/>
    <p:sldId xmlns:r="http://schemas.openxmlformats.org/officeDocument/2006/relationships" id="261" r:id="Ra5ab9356cae7449c"/>
    <p:sldId xmlns:r="http://schemas.openxmlformats.org/officeDocument/2006/relationships" id="262" r:id="R057a4af2aded4108"/>
    <p:sldId xmlns:r="http://schemas.openxmlformats.org/officeDocument/2006/relationships" id="263" r:id="Rb8d417a38476462d"/>
    <p:sldId xmlns:r="http://schemas.openxmlformats.org/officeDocument/2006/relationships" id="264" r:id="Rcad3efd0f74844ed"/>
    <p:sldId xmlns:r="http://schemas.openxmlformats.org/officeDocument/2006/relationships" id="265" r:id="R8d5cb35b7936464c"/>
    <p:sldId xmlns:r="http://schemas.openxmlformats.org/officeDocument/2006/relationships" id="266" r:id="Rde0aa1b4993f47e1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715370c2c3942a7" /><Relationship Type="http://schemas.openxmlformats.org/officeDocument/2006/relationships/slide" Target="/ppt/slides/slide2.xml" Id="Ra6fd7a577b804852" /><Relationship Type="http://schemas.openxmlformats.org/officeDocument/2006/relationships/slide" Target="/ppt/slides/slide3.xml" Id="R57d97f78280a4446" /><Relationship Type="http://schemas.openxmlformats.org/officeDocument/2006/relationships/slide" Target="/ppt/slides/slide4.xml" Id="R9f36a475ec0a42cd" /><Relationship Type="http://schemas.openxmlformats.org/officeDocument/2006/relationships/slide" Target="/ppt/slides/slide5.xml" Id="Rc39bcb92b2934bb1" /><Relationship Type="http://schemas.openxmlformats.org/officeDocument/2006/relationships/slide" Target="/ppt/slides/slide6.xml" Id="Ra5ab9356cae7449c" /><Relationship Type="http://schemas.openxmlformats.org/officeDocument/2006/relationships/slide" Target="/ppt/slides/slide7.xml" Id="R057a4af2aded4108" /><Relationship Type="http://schemas.openxmlformats.org/officeDocument/2006/relationships/slide" Target="/ppt/slides/slide8.xml" Id="Rb8d417a38476462d" /><Relationship Type="http://schemas.openxmlformats.org/officeDocument/2006/relationships/slide" Target="/ppt/slides/slide9.xml" Id="Rcad3efd0f74844ed" /><Relationship Type="http://schemas.openxmlformats.org/officeDocument/2006/relationships/slide" Target="/ppt/slides/slide10.xml" Id="R8d5cb35b7936464c" /><Relationship Type="http://schemas.openxmlformats.org/officeDocument/2006/relationships/slide" Target="/ppt/slides/slide11.xml" Id="Rde0aa1b4993f47e1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Proteína MRG15 Ligada à Lesão Hepática Relacionada à Sepse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Estudo descobre que a proteína MRG15 agrava a lesão hepática relacionada à sepse ao promover a síntese e secreção de PCSK9 em células humanas e camundongos.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Métodos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usaram modelos de sepse em camundongos e células hepáticas humanas em laboratório. Eles testaram os efeitos de bloquear a MRG15 com um medicamento chamado argatroban. Eles também aumentaram ou diminuíram os níveis de MRG15 nas células para observar o que acontecia com a inflamação e o metabolismo de gorduras.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níveis de MRG15 estavam mais altos em camundongos com sepse em comparação com camundongos saudáveis.
Níveis mais altos de MRG15 foram associados a mais inflamação e problemas no metabolismo de gorduras.
Bloquear a MRG15 com argatroban reduziu a lesão hepática em camundongos sépticos.
Em células hepáticas humanas, a MRG15 aumentou a produção de uma proteína chamada PCSK9, que desencadeou a ativação de células imunológicas e piorou a inflamação.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O que isso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Essas descobertas sugerem que a MRG15 pode piorar a lesão hepática relacionada à sepse ao promover inflamação por meio da PCSK9. O medicamento argatroban mostrou potencial para reduzir esse dano em camundongos, mas isso é uma evidência inicial.
ℹ️Este estudo testou o papel da MRG15 na lesão hepática relacionada à sepse em camundongos e células humanas. Ele não faz uma afirmação mais ampla sobre o tratamento da sepse em pessoas.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que ele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Não testou se essas descobertas se aplicam a humanos com sepse.
✅ Não mediu resultados a longo prazo ou sobrevivência.
✅ Não estabeleceu o argatroban como um tratamento seguro ou eficaz para pessoas.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células humanas e camundongos.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🏯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porque combina trabalho animal e celular com alguns dados de células humanas, mas nenhum ensaio clínico direto.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O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Moderado. Este é um estudo observacional em humanos mostrando associação, não prova de causa. Os experimentos com camundongos e células fornecem pistas, mas a evidência em humanos não está estabelecida.
Limitações
A maioria dos experimentos foi em camundongos e células de laboratório, não em humanos.
A parte humana foi observacional, então causa e efeito não são claros.
O tamanho das amostras para dados humanos não foi informado.
Perguntas em aberto
A MRG15 desempenha o mesmo papel em pacientes humanos com sepse?
O argatroban é seguro e eficaz para pessoas com sepse?
Bloquear a MRG15 pode melhorar a sobrevivência ou outros resultados reais de saúde?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esta é uma pesquisa inicial, não um tratamento comprovado.
✅ Não tente usar argatroban ou qualquer medicamento para sepse sem supervisão médica.
✅ Se você tem preocupações sobre sepse ou saúde do fígado, discuta-as com um médico.
✅ Siga as recomendações médicas padrão para prevenir infecções e gerenciar condições crônicas.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sugere que o MRG15 pode agravar a lesão hepática relacionada à sepse em camundongos e células, mas são necessárias evidências humanas antes que qualquer conclusão possa ser tirada.
Este resumo é apenas para informação geral e não constitui aconselhamento médico. Consulte um profissional qualificado antes de mudar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MRG15 agrava a lesão hepática relacionada à sepse ao promover a síntese e secreção de PCSK9. International immunopharmacology. 2024 PubMed</a:t>
            </a:r>
          </a:p>
        </p:txBody>
      </p:sp>
    </p:spTree>
  </p:cSld>
  <p:clrMapOvr>
    <a:masterClrMapping xmlns:a="http://schemas.openxmlformats.org/drawingml/2006/main"/>
  </p:clrMapOvr>
</p:sld>
</file>