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2c4e52ce94214d87"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a253d5fd5bd14e3e"/>
    <p:sldId xmlns:r="http://schemas.openxmlformats.org/officeDocument/2006/relationships" id="257" r:id="R51896cefa8084968"/>
    <p:sldId xmlns:r="http://schemas.openxmlformats.org/officeDocument/2006/relationships" id="258" r:id="R414bf5dd5ac24169"/>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a253d5fd5bd14e3e" /><Relationship Type="http://schemas.openxmlformats.org/officeDocument/2006/relationships/slide" Target="/ppt/slides/slide2.xml" Id="R51896cefa8084968" /><Relationship Type="http://schemas.openxmlformats.org/officeDocument/2006/relationships/slide" Target="/ppt/slides/slide3.xml" Id="R414bf5dd5ac24169"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PWA vs .NET MAUI: Was ich beim Entwickeln einer Cross-Plattform-App gelernt habe</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In diesem Artikel teile ich meine Erfahrungen bei der Entwicklung einer App mit .NET MAUI, von der Erstellung der API und der Oberfläche mit Hilfe von KI bis hin zu den Herausforderungen während der Entwicklung, Veröffentlichung und Wartung des Projekts. Ich zeige auch, warum ich mich entschieden habe, eine Progressive Web App (PWA) zu testen, und vergleiche die Vor- und Nachteile beider Ansätze. Ziel ist es nicht zu sagen, dass eine Technologie besser ist als die andere, sondern zu zeigen, in welchen Szenarien jede auf Basis praktischer Erfahrung sinnvoller ist.</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Was mich an .NET MAUI gereizt hat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Was mir an .NET MAUI gefällt, ist die Vertrautheit mit Visual Studio, C# und .NET. Außerdem kann ich Entitäten, Validierungen und praktisch die gesamte Backend-Logik wiederverwenden, was die Entwicklung erheblich beschleunigt.Aus diesem Grund habe ich mich für MAUI entschieden. Das Erste, was ich tat, war, ein sehr einfaches API-Backend zu erstellen.Nach Abschluss der API habe ich Claude Code (Opus 4.5) gebeten, die gesamte Oberfläche zu erstellen und die API basierend auf Layoutspezifikationen zu konsumieren, die ich in .md-Dateien geschrieben habe.Das Ergebnis war beeindruckend: In weniger als einem Tag hatte ich ein funktionierendes Projekt.</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Die Herausforderungen der Entwicklung</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Nachdem das Projekt generiert war, begann ich mit Tests unter Windows und stieß schnell auf zahlreiche Fehler.Es waren mehrere Iterationen mit der KI erforderlich, bei denen ich spezifische Probleme aufzeigte, sowie mehrere manuelle Korrekturen von mir.Am Ende gelang es mir, das Projekt sowohl unter Windows als auch unter Android durch manuelle Tests zum Laufen zu bringen.Das größte Problem, auf das ich stieß, waren die Unterschiede zwischen den Plattformen.Code, der unter Android einwandfrei funktionierte, verursachte unter Windows Probleme.In einigen Fällen musste ich spezifische Komponenten nur für Windows erstellen.Es gab Situationen, in denen selbst die KI keine Lösung finden konnte.Das war die größte Herausforderung während der Entwicklung.Veröffentlichung der App im Play StoreNachde…</a:t>
            </a:r>
          </a:p>
        </p:txBody>
      </p:sp>
    </p:spTree>
  </p:cSld>
  <p:clrMapOvr>
    <a:masterClrMapping xmlns:a="http://schemas.openxmlformats.org/drawingml/2006/main"/>
  </p:clrMapOvr>
</p:sld>
</file>