
<file path=[Content_Types].xml><?xml version="1.0" encoding="utf-8"?>
<Types xmlns="http://schemas.openxmlformats.org/package/2006/content-types">
  <Default Extension="xml" ContentType="application/vnd.openxmlformats-officedocument.presentationml.presentation.main+xml"/>
  <Default Extension="rels" ContentType="application/vnd.openxmlformats-package.relationshi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Masters/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Types>
</file>

<file path=_rels/.rels>&#65279;<?xml version="1.0" encoding="utf-8"?><Relationships xmlns="http://schemas.openxmlformats.org/package/2006/relationships"><Relationship Type="http://schemas.openxmlformats.org/officeDocument/2006/relationships/officeDocument" Target="/ppt/presentation.xml" Id="Rd957ba2b56b74967" /></Relationships>
</file>

<file path=ppt/presentation.xml><?xml version="1.0" encoding="utf-8"?>
<p:presentation xmlns:p="http://schemas.openxmlformats.org/presentationml/2006/main">
  <p:sldMasterIdLst>
    <p:sldMasterId xmlns:r="http://schemas.openxmlformats.org/officeDocument/2006/relationships" id="2147483648" r:id="rId1"/>
  </p:sldMasterIdLst>
  <p:sldIdLst>
    <p:sldId xmlns:r="http://schemas.openxmlformats.org/officeDocument/2006/relationships" id="256" r:id="Rc689c9d9683d4d5a"/>
    <p:sldId xmlns:r="http://schemas.openxmlformats.org/officeDocument/2006/relationships" id="257" r:id="Rd4f41334608a4fb9"/>
    <p:sldId xmlns:r="http://schemas.openxmlformats.org/officeDocument/2006/relationships" id="258" r:id="R4e8e02fc8de9480c"/>
  </p:sldIdLst>
  <p:sldSz cx="12192000" cy="6858000" type="screen16x9"/>
  <p:notesSz cx="6858000" cy="9144000"/>
</p:presentation>
</file>

<file path=ppt/_rels/presentation.xml.rels>&#65279;<?xml version="1.0" encoding="utf-8"?><Relationships xmlns="http://schemas.openxmlformats.org/package/2006/relationships"><Relationship Type="http://schemas.openxmlformats.org/officeDocument/2006/relationships/slideMaster" Target="/ppt/slideMasters/slideMaster1.xml" Id="rId1" /><Relationship Type="http://schemas.openxmlformats.org/officeDocument/2006/relationships/slide" Target="/ppt/slides/slide1.xml" Id="Rc689c9d9683d4d5a" /><Relationship Type="http://schemas.openxmlformats.org/officeDocument/2006/relationships/slide" Target="/ppt/slides/slide2.xml" Id="Rd4f41334608a4fb9" /><Relationship Type="http://schemas.openxmlformats.org/officeDocument/2006/relationships/slide" Target="/ppt/slides/slide3.xml" Id="R4e8e02fc8de9480c" /></Relationships>
</file>

<file path=ppt/slideLayouts/slideLayout1.xml><?xml version="1.0" encoding="utf-8"?>
<p:sldLayout xmlns:p="http://schemas.openxmlformats.org/presentationml/2006/main" type="blank" preserve="1">
  <p:cSld>
    <p:spTree>
      <p:nvGrpSpPr>
        <p:cNvPr id="1" name=""/>
        <p:cNvGrpSpPr/>
        <p:nvPr/>
      </p:nvGrpSpPr>
      <p:grpSpPr>
        <a:xfrm xmlns:a="http://schemas.openxmlformats.org/drawingml/2006/main"/>
      </p:grpSpPr>
    </p:spTree>
  </p:cSld>
  <p:clrMapOvr>
    <a:masterClrMapping xmlns:a="http://schemas.openxmlformats.org/drawingml/2006/main"/>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1.xml" Id="rId1" /><Relationship Type="http://schemas.openxmlformats.org/officeDocument/2006/relationships/theme" Target="/ppt/slideMasters/theme/theme1.xml" Id="rId2" /></Relationships>
</file>

<file path=ppt/slideMasters/slideMaster1.xml><?xml version="1.0" encoding="utf-8"?>
<p:sldMaster xmlns:p="http://schemas.openxmlformats.org/presentationml/2006/main">
  <p:cSld>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Id1"/>
  </p:sldLayoutIdLst>
  <p:txStyles>
    <p:titleStyle/>
    <p:bodyStyle/>
    <p:otherStyle/>
  </p:txStyles>
</p:sldMaster>
</file>

<file path=ppt/slideMasters/theme/theme1.xml><?xml version="1.0" encoding="utf-8"?>
<a:theme xmlns:a="http://schemas.openxmlformats.org/drawingml/2006/main" name="GabGregori Theme">
  <a:themeElements>
    <a:clrScheme name="GabGregori">
      <a:dk1>
        <a:srgbClr val="143259"/>
      </a:dk1>
      <a:lt1>
        <a:srgbClr val="FFFFFF"/>
      </a:lt1>
      <a:dk2>
        <a:srgbClr val="2C3E50"/>
      </a:dk2>
      <a:lt2>
        <a:srgbClr val="F2F7FB"/>
      </a:lt2>
      <a:accent1>
        <a:srgbClr val="3071F2"/>
      </a:accent1>
      <a:accent2>
        <a:srgbClr val="89C2D9"/>
      </a:accent2>
      <a:accent3>
        <a:srgbClr val="CAF2C9"/>
      </a:accent3>
      <a:accent4>
        <a:srgbClr val="418EF2"/>
      </a:accent4>
      <a:accent5>
        <a:srgbClr val="5A6A7E"/>
      </a:accent5>
      <a:accent6>
        <a:srgbClr val="E8EDF5"/>
      </a:accent6>
      <a:hlink>
        <a:srgbClr val="3071F2"/>
      </a:hlink>
      <a:folHlink>
        <a:srgbClr val="418EF2"/>
      </a:folHlink>
    </a:clrScheme>
    <a:fontScheme name="Office">
      <a:majorFont>
        <a:latin typeface="Calibri"/>
        <a:ea typeface=""/>
        <a:cs typeface=""/>
      </a:majorFont>
      <a:minorFont>
        <a:latin typeface="Calibri"/>
        <a:ea typeface=""/>
        <a:cs typeface=""/>
      </a:minorFont>
    </a:fontScheme>
    <a:fmtScheme name="Office">
      <a:fillStyleLst>
        <a:solidFill>
          <a:schemeClr val="phClr"/>
        </a:solidFill>
        <a:gradFill>
          <a:gsLst/>
        </a:gradFill>
        <a:gradFill>
          <a:gsLst/>
        </a:gra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gradFill>
          <a:gsLst/>
        </a:gradFill>
      </a:bgFillStyleLst>
    </a:fmtScheme>
  </a:themeElements>
</a:theme>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2.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3.xml.rels>&#65279;<?xml version="1.0" encoding="utf-8"?><Relationships xmlns="http://schemas.openxmlformats.org/package/2006/relationships"><Relationship Type="http://schemas.openxmlformats.org/officeDocument/2006/relationships/slideLayout" Target="/ppt/slideLayouts/slideLayout1.xml" Id="rId1" /></Relationships>
</file>

<file path=ppt/slides/slide1.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143259"/>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title"/>
          <p:cNvSpPr txBox="1"/>
          <p:nvPr/>
        </p:nvSpPr>
        <p:spPr>
          <a:xfrm xmlns:a="http://schemas.openxmlformats.org/drawingml/2006/main">
            <a:off x="686000" y="1600000"/>
            <a:ext cx="10820000" cy="2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4000" b="1" dirty="0">
                <a:solidFill>
                  <a:srgbClr val="FFFFFF"/>
                </a:solidFill>
                <a:latin typeface="+mj-lt"/>
              </a:rPr>
              <a:t>PWA vs .NET MAUI: What I learned developing a cross-platform app</a:t>
            </a:r>
          </a:p>
        </p:txBody>
      </p:sp>
      <p:sp>
        <p:nvSpPr>
          <p:cNvPr id="4" name="line"/>
          <p:cNvSpPr/>
          <p:nvPr/>
        </p:nvSpPr>
        <p:spPr>
          <a:xfrm xmlns:a="http://schemas.openxmlformats.org/drawingml/2006/main">
            <a:off x="686000" y="3700000"/>
            <a:ext cx="2743200" cy="3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5" name="sub"/>
          <p:cNvSpPr txBox="1"/>
          <p:nvPr/>
        </p:nvSpPr>
        <p:spPr>
          <a:xfrm xmlns:a="http://schemas.openxmlformats.org/drawingml/2006/main">
            <a:off x="686000" y="3900000"/>
            <a:ext cx="10820000" cy="1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89C2D9"/>
                </a:solidFill>
                <a:latin typeface="+mj-lt"/>
              </a:rPr>
              <a:t>In this article I share my experience developing an app using .NET MAUI, from creating the API and the interface with AI assistance to the challenges encountered during development, publishing, and maintenance. I also show why I decided to test a Progressive Web App (PWA), comparing the advantages and disadvantages of each approach. The goal is not to say that one technology is better than the other, but to show in which scenarios each makes more sense based on a practical experience.</a:t>
            </a:r>
          </a:p>
        </p:txBody>
      </p:sp>
    </p:spTree>
  </p:cSld>
  <p:clrMapOvr>
    <a:masterClrMapping xmlns:a="http://schemas.openxmlformats.org/drawingml/2006/main"/>
  </p:clrMapOvr>
</p:sld>
</file>

<file path=ppt/slides/slide2.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What attracted me to .NET MAUI</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What I like about .NET MAUI is that I already have familiarity with Visual Studio, C# and .NET. Additionally, I can reuse entities, validations and practically all the back-end logic, which speeds up development a lot.For this reason I decided to work with MAUI. The first thing I did was build a very simple API on the back-end.After finishing the API, I asked Claude Code (Opus 4.5) to build the entire interface and consume the API based on layout specifications I wrote in .md files.The result was impressive: in less than a day I already had a functional project.</a:t>
            </a:r>
          </a:p>
        </p:txBody>
      </p:sp>
    </p:spTree>
  </p:cSld>
  <p:clrMapOvr>
    <a:masterClrMapping xmlns:a="http://schemas.openxmlformats.org/drawingml/2006/main"/>
  </p:clrMapOvr>
</p:sld>
</file>

<file path=ppt/slides/slide3.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Development challenges</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After generating the project, I started testing on Windows and quickly found numerous bugs.Several iterations with the AI were needed, pointing out specific issues, in addition to several corrections I made manually.In the end I managed to get the project working both on Windows and Android through manual testing.The biggest problem I encountered was the difference between platforms.Code that worked perfectly on Android had issues on Windows.In some cases I had to create components specific to Windows.There were situations where even the AI couldn’t find a solution.This was the biggest challenge during development.Publishing the app on the Play StoreAfter the project was working, I went to publish it on Google Play.That’s when the biggest shock came.In addition to paying the fee of approxi…</a:t>
            </a:r>
          </a:p>
        </p:txBody>
      </p:sp>
    </p:spTree>
  </p:cSld>
  <p:clrMapOvr>
    <a:masterClrMapping xmlns:a="http://schemas.openxmlformats.org/drawingml/2006/main"/>
  </p:clrMapOvr>
</p:sld>
</file>